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978151" y="2122932"/>
            <a:ext cx="8353806" cy="1384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017776" y="2159507"/>
            <a:ext cx="8311133" cy="1341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009644" y="2781300"/>
            <a:ext cx="4120134" cy="13845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049267" y="2817876"/>
            <a:ext cx="4077462" cy="13418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03094" y="2345563"/>
            <a:ext cx="7385811" cy="1415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03094" y="2345563"/>
            <a:ext cx="7385811" cy="1415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6.png"/><Relationship Id="rId18" Type="http://schemas.openxmlformats.org/officeDocument/2006/relationships/image" Target="../media/image1251.png"/><Relationship Id="rId26" Type="http://schemas.openxmlformats.org/officeDocument/2006/relationships/image" Target="../media/image1259.png"/><Relationship Id="rId39" Type="http://schemas.openxmlformats.org/officeDocument/2006/relationships/image" Target="../media/image1272.png"/><Relationship Id="rId21" Type="http://schemas.openxmlformats.org/officeDocument/2006/relationships/image" Target="../media/image1254.png"/><Relationship Id="rId34" Type="http://schemas.openxmlformats.org/officeDocument/2006/relationships/image" Target="../media/image1267.png"/><Relationship Id="rId42" Type="http://schemas.openxmlformats.org/officeDocument/2006/relationships/image" Target="../media/image1275.png"/><Relationship Id="rId47" Type="http://schemas.openxmlformats.org/officeDocument/2006/relationships/image" Target="../media/image1280.png"/><Relationship Id="rId50" Type="http://schemas.openxmlformats.org/officeDocument/2006/relationships/image" Target="../media/image1283.png"/><Relationship Id="rId55" Type="http://schemas.openxmlformats.org/officeDocument/2006/relationships/image" Target="../media/image1288.png"/><Relationship Id="rId63" Type="http://schemas.openxmlformats.org/officeDocument/2006/relationships/image" Target="../media/image1296.png"/><Relationship Id="rId68" Type="http://schemas.openxmlformats.org/officeDocument/2006/relationships/image" Target="../media/image1301.png"/><Relationship Id="rId76" Type="http://schemas.openxmlformats.org/officeDocument/2006/relationships/image" Target="../media/image1309.png"/><Relationship Id="rId84" Type="http://schemas.openxmlformats.org/officeDocument/2006/relationships/image" Target="../media/image1317.png"/><Relationship Id="rId7" Type="http://schemas.openxmlformats.org/officeDocument/2006/relationships/image" Target="../media/image1240.png"/><Relationship Id="rId71" Type="http://schemas.openxmlformats.org/officeDocument/2006/relationships/image" Target="../media/image1304.png"/><Relationship Id="rId2" Type="http://schemas.openxmlformats.org/officeDocument/2006/relationships/image" Target="../media/image1235.png"/><Relationship Id="rId16" Type="http://schemas.openxmlformats.org/officeDocument/2006/relationships/image" Target="../media/image1249.png"/><Relationship Id="rId29" Type="http://schemas.openxmlformats.org/officeDocument/2006/relationships/image" Target="../media/image1262.png"/><Relationship Id="rId11" Type="http://schemas.openxmlformats.org/officeDocument/2006/relationships/image" Target="../media/image1244.png"/><Relationship Id="rId24" Type="http://schemas.openxmlformats.org/officeDocument/2006/relationships/image" Target="../media/image1257.png"/><Relationship Id="rId32" Type="http://schemas.openxmlformats.org/officeDocument/2006/relationships/image" Target="../media/image1265.png"/><Relationship Id="rId37" Type="http://schemas.openxmlformats.org/officeDocument/2006/relationships/image" Target="../media/image1270.png"/><Relationship Id="rId40" Type="http://schemas.openxmlformats.org/officeDocument/2006/relationships/image" Target="../media/image1273.png"/><Relationship Id="rId45" Type="http://schemas.openxmlformats.org/officeDocument/2006/relationships/image" Target="../media/image1278.png"/><Relationship Id="rId53" Type="http://schemas.openxmlformats.org/officeDocument/2006/relationships/image" Target="../media/image1286.png"/><Relationship Id="rId58" Type="http://schemas.openxmlformats.org/officeDocument/2006/relationships/image" Target="../media/image1291.png"/><Relationship Id="rId66" Type="http://schemas.openxmlformats.org/officeDocument/2006/relationships/image" Target="../media/image1299.png"/><Relationship Id="rId74" Type="http://schemas.openxmlformats.org/officeDocument/2006/relationships/image" Target="../media/image1307.png"/><Relationship Id="rId79" Type="http://schemas.openxmlformats.org/officeDocument/2006/relationships/image" Target="../media/image1312.png"/><Relationship Id="rId87" Type="http://schemas.openxmlformats.org/officeDocument/2006/relationships/image" Target="../media/image1320.png"/><Relationship Id="rId5" Type="http://schemas.openxmlformats.org/officeDocument/2006/relationships/image" Target="../media/image1238.png"/><Relationship Id="rId61" Type="http://schemas.openxmlformats.org/officeDocument/2006/relationships/image" Target="../media/image1294.png"/><Relationship Id="rId82" Type="http://schemas.openxmlformats.org/officeDocument/2006/relationships/image" Target="../media/image1315.png"/><Relationship Id="rId19" Type="http://schemas.openxmlformats.org/officeDocument/2006/relationships/image" Target="../media/image1252.png"/><Relationship Id="rId4" Type="http://schemas.openxmlformats.org/officeDocument/2006/relationships/image" Target="../media/image1237.png"/><Relationship Id="rId9" Type="http://schemas.openxmlformats.org/officeDocument/2006/relationships/image" Target="../media/image1242.png"/><Relationship Id="rId14" Type="http://schemas.openxmlformats.org/officeDocument/2006/relationships/image" Target="../media/image1247.png"/><Relationship Id="rId22" Type="http://schemas.openxmlformats.org/officeDocument/2006/relationships/image" Target="../media/image1255.png"/><Relationship Id="rId27" Type="http://schemas.openxmlformats.org/officeDocument/2006/relationships/image" Target="../media/image1260.png"/><Relationship Id="rId30" Type="http://schemas.openxmlformats.org/officeDocument/2006/relationships/image" Target="../media/image1263.png"/><Relationship Id="rId35" Type="http://schemas.openxmlformats.org/officeDocument/2006/relationships/image" Target="../media/image1268.png"/><Relationship Id="rId43" Type="http://schemas.openxmlformats.org/officeDocument/2006/relationships/image" Target="../media/image1276.png"/><Relationship Id="rId48" Type="http://schemas.openxmlformats.org/officeDocument/2006/relationships/image" Target="../media/image1281.png"/><Relationship Id="rId56" Type="http://schemas.openxmlformats.org/officeDocument/2006/relationships/image" Target="../media/image1289.png"/><Relationship Id="rId64" Type="http://schemas.openxmlformats.org/officeDocument/2006/relationships/image" Target="../media/image1297.png"/><Relationship Id="rId69" Type="http://schemas.openxmlformats.org/officeDocument/2006/relationships/image" Target="../media/image1302.png"/><Relationship Id="rId77" Type="http://schemas.openxmlformats.org/officeDocument/2006/relationships/image" Target="../media/image1310.png"/><Relationship Id="rId8" Type="http://schemas.openxmlformats.org/officeDocument/2006/relationships/image" Target="../media/image1241.png"/><Relationship Id="rId51" Type="http://schemas.openxmlformats.org/officeDocument/2006/relationships/image" Target="../media/image1284.png"/><Relationship Id="rId72" Type="http://schemas.openxmlformats.org/officeDocument/2006/relationships/image" Target="../media/image1305.png"/><Relationship Id="rId80" Type="http://schemas.openxmlformats.org/officeDocument/2006/relationships/image" Target="../media/image1313.png"/><Relationship Id="rId85" Type="http://schemas.openxmlformats.org/officeDocument/2006/relationships/image" Target="../media/image1318.png"/><Relationship Id="rId3" Type="http://schemas.openxmlformats.org/officeDocument/2006/relationships/image" Target="../media/image1236.png"/><Relationship Id="rId12" Type="http://schemas.openxmlformats.org/officeDocument/2006/relationships/image" Target="../media/image1245.png"/><Relationship Id="rId17" Type="http://schemas.openxmlformats.org/officeDocument/2006/relationships/image" Target="../media/image1250.png"/><Relationship Id="rId25" Type="http://schemas.openxmlformats.org/officeDocument/2006/relationships/image" Target="../media/image1258.png"/><Relationship Id="rId33" Type="http://schemas.openxmlformats.org/officeDocument/2006/relationships/image" Target="../media/image1266.png"/><Relationship Id="rId38" Type="http://schemas.openxmlformats.org/officeDocument/2006/relationships/image" Target="../media/image1271.png"/><Relationship Id="rId46" Type="http://schemas.openxmlformats.org/officeDocument/2006/relationships/image" Target="../media/image1279.png"/><Relationship Id="rId59" Type="http://schemas.openxmlformats.org/officeDocument/2006/relationships/image" Target="../media/image1292.png"/><Relationship Id="rId67" Type="http://schemas.openxmlformats.org/officeDocument/2006/relationships/image" Target="../media/image1300.png"/><Relationship Id="rId20" Type="http://schemas.openxmlformats.org/officeDocument/2006/relationships/image" Target="../media/image1253.png"/><Relationship Id="rId41" Type="http://schemas.openxmlformats.org/officeDocument/2006/relationships/image" Target="../media/image1274.png"/><Relationship Id="rId54" Type="http://schemas.openxmlformats.org/officeDocument/2006/relationships/image" Target="../media/image1287.png"/><Relationship Id="rId62" Type="http://schemas.openxmlformats.org/officeDocument/2006/relationships/image" Target="../media/image1295.png"/><Relationship Id="rId70" Type="http://schemas.openxmlformats.org/officeDocument/2006/relationships/image" Target="../media/image1303.png"/><Relationship Id="rId75" Type="http://schemas.openxmlformats.org/officeDocument/2006/relationships/image" Target="../media/image1308.png"/><Relationship Id="rId83" Type="http://schemas.openxmlformats.org/officeDocument/2006/relationships/image" Target="../media/image13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9.png"/><Relationship Id="rId15" Type="http://schemas.openxmlformats.org/officeDocument/2006/relationships/image" Target="../media/image1248.png"/><Relationship Id="rId23" Type="http://schemas.openxmlformats.org/officeDocument/2006/relationships/image" Target="../media/image1256.png"/><Relationship Id="rId28" Type="http://schemas.openxmlformats.org/officeDocument/2006/relationships/image" Target="../media/image1261.png"/><Relationship Id="rId36" Type="http://schemas.openxmlformats.org/officeDocument/2006/relationships/image" Target="../media/image1269.png"/><Relationship Id="rId49" Type="http://schemas.openxmlformats.org/officeDocument/2006/relationships/image" Target="../media/image1282.png"/><Relationship Id="rId57" Type="http://schemas.openxmlformats.org/officeDocument/2006/relationships/image" Target="../media/image1290.png"/><Relationship Id="rId10" Type="http://schemas.openxmlformats.org/officeDocument/2006/relationships/image" Target="../media/image1243.png"/><Relationship Id="rId31" Type="http://schemas.openxmlformats.org/officeDocument/2006/relationships/image" Target="../media/image1264.png"/><Relationship Id="rId44" Type="http://schemas.openxmlformats.org/officeDocument/2006/relationships/image" Target="../media/image1277.png"/><Relationship Id="rId52" Type="http://schemas.openxmlformats.org/officeDocument/2006/relationships/image" Target="../media/image1285.png"/><Relationship Id="rId60" Type="http://schemas.openxmlformats.org/officeDocument/2006/relationships/image" Target="../media/image1293.png"/><Relationship Id="rId65" Type="http://schemas.openxmlformats.org/officeDocument/2006/relationships/image" Target="../media/image1298.png"/><Relationship Id="rId73" Type="http://schemas.openxmlformats.org/officeDocument/2006/relationships/image" Target="../media/image1306.png"/><Relationship Id="rId78" Type="http://schemas.openxmlformats.org/officeDocument/2006/relationships/image" Target="../media/image1311.png"/><Relationship Id="rId81" Type="http://schemas.openxmlformats.org/officeDocument/2006/relationships/image" Target="../media/image1314.png"/><Relationship Id="rId86" Type="http://schemas.openxmlformats.org/officeDocument/2006/relationships/image" Target="../media/image1319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5.png"/><Relationship Id="rId21" Type="http://schemas.openxmlformats.org/officeDocument/2006/relationships/image" Target="../media/image1340.png"/><Relationship Id="rId42" Type="http://schemas.openxmlformats.org/officeDocument/2006/relationships/image" Target="../media/image1361.png"/><Relationship Id="rId47" Type="http://schemas.openxmlformats.org/officeDocument/2006/relationships/image" Target="../media/image1366.png"/><Relationship Id="rId63" Type="http://schemas.openxmlformats.org/officeDocument/2006/relationships/image" Target="../media/image1382.png"/><Relationship Id="rId68" Type="http://schemas.openxmlformats.org/officeDocument/2006/relationships/image" Target="../media/image1387.png"/><Relationship Id="rId84" Type="http://schemas.openxmlformats.org/officeDocument/2006/relationships/image" Target="../media/image1403.png"/><Relationship Id="rId89" Type="http://schemas.openxmlformats.org/officeDocument/2006/relationships/image" Target="../media/image1408.png"/><Relationship Id="rId7" Type="http://schemas.openxmlformats.org/officeDocument/2006/relationships/image" Target="../media/image1326.png"/><Relationship Id="rId71" Type="http://schemas.openxmlformats.org/officeDocument/2006/relationships/image" Target="../media/image1390.png"/><Relationship Id="rId92" Type="http://schemas.openxmlformats.org/officeDocument/2006/relationships/image" Target="../media/image1411.png"/><Relationship Id="rId2" Type="http://schemas.openxmlformats.org/officeDocument/2006/relationships/image" Target="../media/image1321.png"/><Relationship Id="rId16" Type="http://schemas.openxmlformats.org/officeDocument/2006/relationships/image" Target="../media/image1335.png"/><Relationship Id="rId29" Type="http://schemas.openxmlformats.org/officeDocument/2006/relationships/image" Target="../media/image1348.png"/><Relationship Id="rId11" Type="http://schemas.openxmlformats.org/officeDocument/2006/relationships/image" Target="../media/image1330.png"/><Relationship Id="rId24" Type="http://schemas.openxmlformats.org/officeDocument/2006/relationships/image" Target="../media/image1343.png"/><Relationship Id="rId32" Type="http://schemas.openxmlformats.org/officeDocument/2006/relationships/image" Target="../media/image1351.png"/><Relationship Id="rId37" Type="http://schemas.openxmlformats.org/officeDocument/2006/relationships/image" Target="../media/image1356.png"/><Relationship Id="rId40" Type="http://schemas.openxmlformats.org/officeDocument/2006/relationships/image" Target="../media/image1359.png"/><Relationship Id="rId45" Type="http://schemas.openxmlformats.org/officeDocument/2006/relationships/image" Target="../media/image1364.png"/><Relationship Id="rId53" Type="http://schemas.openxmlformats.org/officeDocument/2006/relationships/image" Target="../media/image1372.png"/><Relationship Id="rId58" Type="http://schemas.openxmlformats.org/officeDocument/2006/relationships/image" Target="../media/image1377.png"/><Relationship Id="rId66" Type="http://schemas.openxmlformats.org/officeDocument/2006/relationships/image" Target="../media/image1385.png"/><Relationship Id="rId74" Type="http://schemas.openxmlformats.org/officeDocument/2006/relationships/image" Target="../media/image1393.png"/><Relationship Id="rId79" Type="http://schemas.openxmlformats.org/officeDocument/2006/relationships/image" Target="../media/image1398.png"/><Relationship Id="rId87" Type="http://schemas.openxmlformats.org/officeDocument/2006/relationships/image" Target="../media/image1406.png"/><Relationship Id="rId102" Type="http://schemas.openxmlformats.org/officeDocument/2006/relationships/image" Target="../media/image1421.png"/><Relationship Id="rId5" Type="http://schemas.openxmlformats.org/officeDocument/2006/relationships/image" Target="../media/image1324.png"/><Relationship Id="rId61" Type="http://schemas.openxmlformats.org/officeDocument/2006/relationships/image" Target="../media/image1380.png"/><Relationship Id="rId82" Type="http://schemas.openxmlformats.org/officeDocument/2006/relationships/image" Target="../media/image1401.png"/><Relationship Id="rId90" Type="http://schemas.openxmlformats.org/officeDocument/2006/relationships/image" Target="../media/image1409.png"/><Relationship Id="rId95" Type="http://schemas.openxmlformats.org/officeDocument/2006/relationships/image" Target="../media/image1414.png"/><Relationship Id="rId19" Type="http://schemas.openxmlformats.org/officeDocument/2006/relationships/image" Target="../media/image1338.png"/><Relationship Id="rId14" Type="http://schemas.openxmlformats.org/officeDocument/2006/relationships/image" Target="../media/image1333.png"/><Relationship Id="rId22" Type="http://schemas.openxmlformats.org/officeDocument/2006/relationships/image" Target="../media/image1341.png"/><Relationship Id="rId27" Type="http://schemas.openxmlformats.org/officeDocument/2006/relationships/image" Target="../media/image1346.png"/><Relationship Id="rId30" Type="http://schemas.openxmlformats.org/officeDocument/2006/relationships/image" Target="../media/image1349.png"/><Relationship Id="rId35" Type="http://schemas.openxmlformats.org/officeDocument/2006/relationships/image" Target="../media/image1354.png"/><Relationship Id="rId43" Type="http://schemas.openxmlformats.org/officeDocument/2006/relationships/image" Target="../media/image1362.png"/><Relationship Id="rId48" Type="http://schemas.openxmlformats.org/officeDocument/2006/relationships/image" Target="../media/image1367.png"/><Relationship Id="rId56" Type="http://schemas.openxmlformats.org/officeDocument/2006/relationships/image" Target="../media/image1375.png"/><Relationship Id="rId64" Type="http://schemas.openxmlformats.org/officeDocument/2006/relationships/image" Target="../media/image1383.png"/><Relationship Id="rId69" Type="http://schemas.openxmlformats.org/officeDocument/2006/relationships/image" Target="../media/image1388.png"/><Relationship Id="rId77" Type="http://schemas.openxmlformats.org/officeDocument/2006/relationships/image" Target="../media/image1396.png"/><Relationship Id="rId100" Type="http://schemas.openxmlformats.org/officeDocument/2006/relationships/image" Target="../media/image1419.png"/><Relationship Id="rId8" Type="http://schemas.openxmlformats.org/officeDocument/2006/relationships/image" Target="../media/image1327.png"/><Relationship Id="rId51" Type="http://schemas.openxmlformats.org/officeDocument/2006/relationships/image" Target="../media/image1370.png"/><Relationship Id="rId72" Type="http://schemas.openxmlformats.org/officeDocument/2006/relationships/image" Target="../media/image1391.png"/><Relationship Id="rId80" Type="http://schemas.openxmlformats.org/officeDocument/2006/relationships/image" Target="../media/image1399.png"/><Relationship Id="rId85" Type="http://schemas.openxmlformats.org/officeDocument/2006/relationships/image" Target="../media/image1404.png"/><Relationship Id="rId93" Type="http://schemas.openxmlformats.org/officeDocument/2006/relationships/image" Target="../media/image1412.png"/><Relationship Id="rId98" Type="http://schemas.openxmlformats.org/officeDocument/2006/relationships/image" Target="../media/image1417.png"/><Relationship Id="rId3" Type="http://schemas.openxmlformats.org/officeDocument/2006/relationships/image" Target="../media/image1322.png"/><Relationship Id="rId12" Type="http://schemas.openxmlformats.org/officeDocument/2006/relationships/image" Target="../media/image1331.png"/><Relationship Id="rId17" Type="http://schemas.openxmlformats.org/officeDocument/2006/relationships/image" Target="../media/image1336.png"/><Relationship Id="rId25" Type="http://schemas.openxmlformats.org/officeDocument/2006/relationships/image" Target="../media/image1344.png"/><Relationship Id="rId33" Type="http://schemas.openxmlformats.org/officeDocument/2006/relationships/image" Target="../media/image1352.png"/><Relationship Id="rId38" Type="http://schemas.openxmlformats.org/officeDocument/2006/relationships/image" Target="../media/image1357.png"/><Relationship Id="rId46" Type="http://schemas.openxmlformats.org/officeDocument/2006/relationships/image" Target="../media/image1365.png"/><Relationship Id="rId59" Type="http://schemas.openxmlformats.org/officeDocument/2006/relationships/image" Target="../media/image1378.png"/><Relationship Id="rId67" Type="http://schemas.openxmlformats.org/officeDocument/2006/relationships/image" Target="../media/image1386.png"/><Relationship Id="rId103" Type="http://schemas.openxmlformats.org/officeDocument/2006/relationships/image" Target="../media/image1422.png"/><Relationship Id="rId20" Type="http://schemas.openxmlformats.org/officeDocument/2006/relationships/image" Target="../media/image1339.png"/><Relationship Id="rId41" Type="http://schemas.openxmlformats.org/officeDocument/2006/relationships/image" Target="../media/image1360.png"/><Relationship Id="rId54" Type="http://schemas.openxmlformats.org/officeDocument/2006/relationships/image" Target="../media/image1373.png"/><Relationship Id="rId62" Type="http://schemas.openxmlformats.org/officeDocument/2006/relationships/image" Target="../media/image1381.png"/><Relationship Id="rId70" Type="http://schemas.openxmlformats.org/officeDocument/2006/relationships/image" Target="../media/image1389.png"/><Relationship Id="rId75" Type="http://schemas.openxmlformats.org/officeDocument/2006/relationships/image" Target="../media/image1394.png"/><Relationship Id="rId83" Type="http://schemas.openxmlformats.org/officeDocument/2006/relationships/image" Target="../media/image1402.png"/><Relationship Id="rId88" Type="http://schemas.openxmlformats.org/officeDocument/2006/relationships/image" Target="../media/image1407.png"/><Relationship Id="rId91" Type="http://schemas.openxmlformats.org/officeDocument/2006/relationships/image" Target="../media/image1410.png"/><Relationship Id="rId96" Type="http://schemas.openxmlformats.org/officeDocument/2006/relationships/image" Target="../media/image14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5.png"/><Relationship Id="rId15" Type="http://schemas.openxmlformats.org/officeDocument/2006/relationships/image" Target="../media/image1334.png"/><Relationship Id="rId23" Type="http://schemas.openxmlformats.org/officeDocument/2006/relationships/image" Target="../media/image1342.png"/><Relationship Id="rId28" Type="http://schemas.openxmlformats.org/officeDocument/2006/relationships/image" Target="../media/image1347.png"/><Relationship Id="rId36" Type="http://schemas.openxmlformats.org/officeDocument/2006/relationships/image" Target="../media/image1355.png"/><Relationship Id="rId49" Type="http://schemas.openxmlformats.org/officeDocument/2006/relationships/image" Target="../media/image1368.png"/><Relationship Id="rId57" Type="http://schemas.openxmlformats.org/officeDocument/2006/relationships/image" Target="../media/image1376.png"/><Relationship Id="rId10" Type="http://schemas.openxmlformats.org/officeDocument/2006/relationships/image" Target="../media/image1329.png"/><Relationship Id="rId31" Type="http://schemas.openxmlformats.org/officeDocument/2006/relationships/image" Target="../media/image1350.png"/><Relationship Id="rId44" Type="http://schemas.openxmlformats.org/officeDocument/2006/relationships/image" Target="../media/image1363.png"/><Relationship Id="rId52" Type="http://schemas.openxmlformats.org/officeDocument/2006/relationships/image" Target="../media/image1371.png"/><Relationship Id="rId60" Type="http://schemas.openxmlformats.org/officeDocument/2006/relationships/image" Target="../media/image1379.png"/><Relationship Id="rId65" Type="http://schemas.openxmlformats.org/officeDocument/2006/relationships/image" Target="../media/image1384.png"/><Relationship Id="rId73" Type="http://schemas.openxmlformats.org/officeDocument/2006/relationships/image" Target="../media/image1392.png"/><Relationship Id="rId78" Type="http://schemas.openxmlformats.org/officeDocument/2006/relationships/image" Target="../media/image1397.png"/><Relationship Id="rId81" Type="http://schemas.openxmlformats.org/officeDocument/2006/relationships/image" Target="../media/image1400.png"/><Relationship Id="rId86" Type="http://schemas.openxmlformats.org/officeDocument/2006/relationships/image" Target="../media/image1405.png"/><Relationship Id="rId94" Type="http://schemas.openxmlformats.org/officeDocument/2006/relationships/image" Target="../media/image1413.png"/><Relationship Id="rId99" Type="http://schemas.openxmlformats.org/officeDocument/2006/relationships/image" Target="../media/image1418.png"/><Relationship Id="rId101" Type="http://schemas.openxmlformats.org/officeDocument/2006/relationships/image" Target="../media/image1420.png"/><Relationship Id="rId4" Type="http://schemas.openxmlformats.org/officeDocument/2006/relationships/image" Target="../media/image1323.png"/><Relationship Id="rId9" Type="http://schemas.openxmlformats.org/officeDocument/2006/relationships/image" Target="../media/image1328.png"/><Relationship Id="rId13" Type="http://schemas.openxmlformats.org/officeDocument/2006/relationships/image" Target="../media/image1332.png"/><Relationship Id="rId18" Type="http://schemas.openxmlformats.org/officeDocument/2006/relationships/image" Target="../media/image1337.png"/><Relationship Id="rId39" Type="http://schemas.openxmlformats.org/officeDocument/2006/relationships/image" Target="../media/image1358.png"/><Relationship Id="rId34" Type="http://schemas.openxmlformats.org/officeDocument/2006/relationships/image" Target="../media/image1353.png"/><Relationship Id="rId50" Type="http://schemas.openxmlformats.org/officeDocument/2006/relationships/image" Target="../media/image1369.png"/><Relationship Id="rId55" Type="http://schemas.openxmlformats.org/officeDocument/2006/relationships/image" Target="../media/image1374.png"/><Relationship Id="rId76" Type="http://schemas.openxmlformats.org/officeDocument/2006/relationships/image" Target="../media/image1395.png"/><Relationship Id="rId97" Type="http://schemas.openxmlformats.org/officeDocument/2006/relationships/image" Target="../media/image1416.png"/><Relationship Id="rId104" Type="http://schemas.openxmlformats.org/officeDocument/2006/relationships/image" Target="../media/image142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5.png"/><Relationship Id="rId18" Type="http://schemas.openxmlformats.org/officeDocument/2006/relationships/image" Target="../media/image1440.png"/><Relationship Id="rId26" Type="http://schemas.openxmlformats.org/officeDocument/2006/relationships/image" Target="../media/image1448.png"/><Relationship Id="rId39" Type="http://schemas.openxmlformats.org/officeDocument/2006/relationships/image" Target="../media/image1461.png"/><Relationship Id="rId21" Type="http://schemas.openxmlformats.org/officeDocument/2006/relationships/image" Target="../media/image1443.png"/><Relationship Id="rId34" Type="http://schemas.openxmlformats.org/officeDocument/2006/relationships/image" Target="../media/image1456.png"/><Relationship Id="rId42" Type="http://schemas.openxmlformats.org/officeDocument/2006/relationships/image" Target="../media/image1464.png"/><Relationship Id="rId47" Type="http://schemas.openxmlformats.org/officeDocument/2006/relationships/image" Target="../media/image1469.png"/><Relationship Id="rId50" Type="http://schemas.openxmlformats.org/officeDocument/2006/relationships/image" Target="../media/image1472.png"/><Relationship Id="rId55" Type="http://schemas.openxmlformats.org/officeDocument/2006/relationships/image" Target="../media/image1477.png"/><Relationship Id="rId63" Type="http://schemas.openxmlformats.org/officeDocument/2006/relationships/image" Target="../media/image1485.png"/><Relationship Id="rId68" Type="http://schemas.openxmlformats.org/officeDocument/2006/relationships/image" Target="../media/image1490.png"/><Relationship Id="rId76" Type="http://schemas.openxmlformats.org/officeDocument/2006/relationships/image" Target="../media/image1498.png"/><Relationship Id="rId7" Type="http://schemas.openxmlformats.org/officeDocument/2006/relationships/image" Target="../media/image1429.png"/><Relationship Id="rId71" Type="http://schemas.openxmlformats.org/officeDocument/2006/relationships/image" Target="../media/image1493.png"/><Relationship Id="rId2" Type="http://schemas.openxmlformats.org/officeDocument/2006/relationships/image" Target="../media/image1424.png"/><Relationship Id="rId16" Type="http://schemas.openxmlformats.org/officeDocument/2006/relationships/image" Target="../media/image1438.png"/><Relationship Id="rId29" Type="http://schemas.openxmlformats.org/officeDocument/2006/relationships/image" Target="../media/image1451.png"/><Relationship Id="rId11" Type="http://schemas.openxmlformats.org/officeDocument/2006/relationships/image" Target="../media/image1433.png"/><Relationship Id="rId24" Type="http://schemas.openxmlformats.org/officeDocument/2006/relationships/image" Target="../media/image1446.png"/><Relationship Id="rId32" Type="http://schemas.openxmlformats.org/officeDocument/2006/relationships/image" Target="../media/image1454.png"/><Relationship Id="rId37" Type="http://schemas.openxmlformats.org/officeDocument/2006/relationships/image" Target="../media/image1459.png"/><Relationship Id="rId40" Type="http://schemas.openxmlformats.org/officeDocument/2006/relationships/image" Target="../media/image1462.png"/><Relationship Id="rId45" Type="http://schemas.openxmlformats.org/officeDocument/2006/relationships/image" Target="../media/image1467.png"/><Relationship Id="rId53" Type="http://schemas.openxmlformats.org/officeDocument/2006/relationships/image" Target="../media/image1475.png"/><Relationship Id="rId58" Type="http://schemas.openxmlformats.org/officeDocument/2006/relationships/image" Target="../media/image1480.png"/><Relationship Id="rId66" Type="http://schemas.openxmlformats.org/officeDocument/2006/relationships/image" Target="../media/image1488.png"/><Relationship Id="rId74" Type="http://schemas.openxmlformats.org/officeDocument/2006/relationships/image" Target="../media/image1496.png"/><Relationship Id="rId79" Type="http://schemas.openxmlformats.org/officeDocument/2006/relationships/image" Target="../media/image1501.png"/><Relationship Id="rId5" Type="http://schemas.openxmlformats.org/officeDocument/2006/relationships/image" Target="../media/image1427.png"/><Relationship Id="rId61" Type="http://schemas.openxmlformats.org/officeDocument/2006/relationships/image" Target="../media/image1483.png"/><Relationship Id="rId82" Type="http://schemas.openxmlformats.org/officeDocument/2006/relationships/image" Target="../media/image1504.png"/><Relationship Id="rId10" Type="http://schemas.openxmlformats.org/officeDocument/2006/relationships/image" Target="../media/image1432.png"/><Relationship Id="rId19" Type="http://schemas.openxmlformats.org/officeDocument/2006/relationships/image" Target="../media/image1441.png"/><Relationship Id="rId31" Type="http://schemas.openxmlformats.org/officeDocument/2006/relationships/image" Target="../media/image1453.png"/><Relationship Id="rId44" Type="http://schemas.openxmlformats.org/officeDocument/2006/relationships/image" Target="../media/image1466.png"/><Relationship Id="rId52" Type="http://schemas.openxmlformats.org/officeDocument/2006/relationships/image" Target="../media/image1474.png"/><Relationship Id="rId60" Type="http://schemas.openxmlformats.org/officeDocument/2006/relationships/image" Target="../media/image1482.png"/><Relationship Id="rId65" Type="http://schemas.openxmlformats.org/officeDocument/2006/relationships/image" Target="../media/image1487.png"/><Relationship Id="rId73" Type="http://schemas.openxmlformats.org/officeDocument/2006/relationships/image" Target="../media/image1495.png"/><Relationship Id="rId78" Type="http://schemas.openxmlformats.org/officeDocument/2006/relationships/image" Target="../media/image1500.png"/><Relationship Id="rId81" Type="http://schemas.openxmlformats.org/officeDocument/2006/relationships/image" Target="../media/image1503.png"/><Relationship Id="rId4" Type="http://schemas.openxmlformats.org/officeDocument/2006/relationships/image" Target="../media/image1426.png"/><Relationship Id="rId9" Type="http://schemas.openxmlformats.org/officeDocument/2006/relationships/image" Target="../media/image1431.png"/><Relationship Id="rId14" Type="http://schemas.openxmlformats.org/officeDocument/2006/relationships/image" Target="../media/image1436.png"/><Relationship Id="rId22" Type="http://schemas.openxmlformats.org/officeDocument/2006/relationships/image" Target="../media/image1444.png"/><Relationship Id="rId27" Type="http://schemas.openxmlformats.org/officeDocument/2006/relationships/image" Target="../media/image1449.png"/><Relationship Id="rId30" Type="http://schemas.openxmlformats.org/officeDocument/2006/relationships/image" Target="../media/image1452.png"/><Relationship Id="rId35" Type="http://schemas.openxmlformats.org/officeDocument/2006/relationships/image" Target="../media/image1457.png"/><Relationship Id="rId43" Type="http://schemas.openxmlformats.org/officeDocument/2006/relationships/image" Target="../media/image1465.png"/><Relationship Id="rId48" Type="http://schemas.openxmlformats.org/officeDocument/2006/relationships/image" Target="../media/image1470.png"/><Relationship Id="rId56" Type="http://schemas.openxmlformats.org/officeDocument/2006/relationships/image" Target="../media/image1478.png"/><Relationship Id="rId64" Type="http://schemas.openxmlformats.org/officeDocument/2006/relationships/image" Target="../media/image1486.png"/><Relationship Id="rId69" Type="http://schemas.openxmlformats.org/officeDocument/2006/relationships/image" Target="../media/image1491.png"/><Relationship Id="rId77" Type="http://schemas.openxmlformats.org/officeDocument/2006/relationships/image" Target="../media/image1499.png"/><Relationship Id="rId8" Type="http://schemas.openxmlformats.org/officeDocument/2006/relationships/image" Target="../media/image1430.png"/><Relationship Id="rId51" Type="http://schemas.openxmlformats.org/officeDocument/2006/relationships/image" Target="../media/image1473.png"/><Relationship Id="rId72" Type="http://schemas.openxmlformats.org/officeDocument/2006/relationships/image" Target="../media/image1494.png"/><Relationship Id="rId80" Type="http://schemas.openxmlformats.org/officeDocument/2006/relationships/image" Target="../media/image1502.png"/><Relationship Id="rId3" Type="http://schemas.openxmlformats.org/officeDocument/2006/relationships/image" Target="../media/image1425.png"/><Relationship Id="rId12" Type="http://schemas.openxmlformats.org/officeDocument/2006/relationships/image" Target="../media/image1434.png"/><Relationship Id="rId17" Type="http://schemas.openxmlformats.org/officeDocument/2006/relationships/image" Target="../media/image1439.png"/><Relationship Id="rId25" Type="http://schemas.openxmlformats.org/officeDocument/2006/relationships/image" Target="../media/image1447.png"/><Relationship Id="rId33" Type="http://schemas.openxmlformats.org/officeDocument/2006/relationships/image" Target="../media/image1455.png"/><Relationship Id="rId38" Type="http://schemas.openxmlformats.org/officeDocument/2006/relationships/image" Target="../media/image1460.png"/><Relationship Id="rId46" Type="http://schemas.openxmlformats.org/officeDocument/2006/relationships/image" Target="../media/image1468.png"/><Relationship Id="rId59" Type="http://schemas.openxmlformats.org/officeDocument/2006/relationships/image" Target="../media/image1481.png"/><Relationship Id="rId67" Type="http://schemas.openxmlformats.org/officeDocument/2006/relationships/image" Target="../media/image1489.png"/><Relationship Id="rId20" Type="http://schemas.openxmlformats.org/officeDocument/2006/relationships/image" Target="../media/image1442.png"/><Relationship Id="rId41" Type="http://schemas.openxmlformats.org/officeDocument/2006/relationships/image" Target="../media/image1463.png"/><Relationship Id="rId54" Type="http://schemas.openxmlformats.org/officeDocument/2006/relationships/image" Target="../media/image1476.png"/><Relationship Id="rId62" Type="http://schemas.openxmlformats.org/officeDocument/2006/relationships/image" Target="../media/image1484.png"/><Relationship Id="rId70" Type="http://schemas.openxmlformats.org/officeDocument/2006/relationships/image" Target="../media/image1492.png"/><Relationship Id="rId75" Type="http://schemas.openxmlformats.org/officeDocument/2006/relationships/image" Target="../media/image1497.png"/><Relationship Id="rId83" Type="http://schemas.openxmlformats.org/officeDocument/2006/relationships/image" Target="../media/image15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8.png"/><Relationship Id="rId15" Type="http://schemas.openxmlformats.org/officeDocument/2006/relationships/image" Target="../media/image1437.png"/><Relationship Id="rId23" Type="http://schemas.openxmlformats.org/officeDocument/2006/relationships/image" Target="../media/image1445.png"/><Relationship Id="rId28" Type="http://schemas.openxmlformats.org/officeDocument/2006/relationships/image" Target="../media/image1450.png"/><Relationship Id="rId36" Type="http://schemas.openxmlformats.org/officeDocument/2006/relationships/image" Target="../media/image1458.png"/><Relationship Id="rId49" Type="http://schemas.openxmlformats.org/officeDocument/2006/relationships/image" Target="../media/image1471.png"/><Relationship Id="rId57" Type="http://schemas.openxmlformats.org/officeDocument/2006/relationships/image" Target="../media/image147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7.png"/><Relationship Id="rId18" Type="http://schemas.openxmlformats.org/officeDocument/2006/relationships/image" Target="../media/image1522.png"/><Relationship Id="rId26" Type="http://schemas.openxmlformats.org/officeDocument/2006/relationships/image" Target="../media/image1530.png"/><Relationship Id="rId39" Type="http://schemas.openxmlformats.org/officeDocument/2006/relationships/image" Target="../media/image1543.png"/><Relationship Id="rId21" Type="http://schemas.openxmlformats.org/officeDocument/2006/relationships/image" Target="../media/image1525.png"/><Relationship Id="rId34" Type="http://schemas.openxmlformats.org/officeDocument/2006/relationships/image" Target="../media/image1538.png"/><Relationship Id="rId42" Type="http://schemas.openxmlformats.org/officeDocument/2006/relationships/image" Target="../media/image1546.png"/><Relationship Id="rId47" Type="http://schemas.openxmlformats.org/officeDocument/2006/relationships/image" Target="../media/image1551.png"/><Relationship Id="rId50" Type="http://schemas.openxmlformats.org/officeDocument/2006/relationships/image" Target="../media/image1554.png"/><Relationship Id="rId55" Type="http://schemas.openxmlformats.org/officeDocument/2006/relationships/image" Target="../media/image1559.png"/><Relationship Id="rId63" Type="http://schemas.openxmlformats.org/officeDocument/2006/relationships/image" Target="../media/image1567.png"/><Relationship Id="rId68" Type="http://schemas.openxmlformats.org/officeDocument/2006/relationships/image" Target="../media/image1572.png"/><Relationship Id="rId76" Type="http://schemas.openxmlformats.org/officeDocument/2006/relationships/image" Target="../media/image1580.png"/><Relationship Id="rId84" Type="http://schemas.openxmlformats.org/officeDocument/2006/relationships/image" Target="../media/image1588.png"/><Relationship Id="rId89" Type="http://schemas.openxmlformats.org/officeDocument/2006/relationships/image" Target="../media/image1593.png"/><Relationship Id="rId7" Type="http://schemas.openxmlformats.org/officeDocument/2006/relationships/image" Target="../media/image1511.png"/><Relationship Id="rId71" Type="http://schemas.openxmlformats.org/officeDocument/2006/relationships/image" Target="../media/image1575.png"/><Relationship Id="rId92" Type="http://schemas.openxmlformats.org/officeDocument/2006/relationships/image" Target="../media/image1596.png"/><Relationship Id="rId2" Type="http://schemas.openxmlformats.org/officeDocument/2006/relationships/image" Target="../media/image1506.png"/><Relationship Id="rId16" Type="http://schemas.openxmlformats.org/officeDocument/2006/relationships/image" Target="../media/image1520.png"/><Relationship Id="rId29" Type="http://schemas.openxmlformats.org/officeDocument/2006/relationships/image" Target="../media/image1533.png"/><Relationship Id="rId11" Type="http://schemas.openxmlformats.org/officeDocument/2006/relationships/image" Target="../media/image1515.png"/><Relationship Id="rId24" Type="http://schemas.openxmlformats.org/officeDocument/2006/relationships/image" Target="../media/image1528.png"/><Relationship Id="rId32" Type="http://schemas.openxmlformats.org/officeDocument/2006/relationships/image" Target="../media/image1536.png"/><Relationship Id="rId37" Type="http://schemas.openxmlformats.org/officeDocument/2006/relationships/image" Target="../media/image1541.png"/><Relationship Id="rId40" Type="http://schemas.openxmlformats.org/officeDocument/2006/relationships/image" Target="../media/image1544.png"/><Relationship Id="rId45" Type="http://schemas.openxmlformats.org/officeDocument/2006/relationships/image" Target="../media/image1549.png"/><Relationship Id="rId53" Type="http://schemas.openxmlformats.org/officeDocument/2006/relationships/image" Target="../media/image1557.png"/><Relationship Id="rId58" Type="http://schemas.openxmlformats.org/officeDocument/2006/relationships/image" Target="../media/image1562.png"/><Relationship Id="rId66" Type="http://schemas.openxmlformats.org/officeDocument/2006/relationships/image" Target="../media/image1570.png"/><Relationship Id="rId74" Type="http://schemas.openxmlformats.org/officeDocument/2006/relationships/image" Target="../media/image1578.png"/><Relationship Id="rId79" Type="http://schemas.openxmlformats.org/officeDocument/2006/relationships/image" Target="../media/image1583.png"/><Relationship Id="rId87" Type="http://schemas.openxmlformats.org/officeDocument/2006/relationships/image" Target="../media/image1591.png"/><Relationship Id="rId5" Type="http://schemas.openxmlformats.org/officeDocument/2006/relationships/image" Target="../media/image1509.png"/><Relationship Id="rId61" Type="http://schemas.openxmlformats.org/officeDocument/2006/relationships/image" Target="../media/image1565.png"/><Relationship Id="rId82" Type="http://schemas.openxmlformats.org/officeDocument/2006/relationships/image" Target="../media/image1586.png"/><Relationship Id="rId90" Type="http://schemas.openxmlformats.org/officeDocument/2006/relationships/image" Target="../media/image1594.png"/><Relationship Id="rId19" Type="http://schemas.openxmlformats.org/officeDocument/2006/relationships/image" Target="../media/image1523.png"/><Relationship Id="rId14" Type="http://schemas.openxmlformats.org/officeDocument/2006/relationships/image" Target="../media/image1518.png"/><Relationship Id="rId22" Type="http://schemas.openxmlformats.org/officeDocument/2006/relationships/image" Target="../media/image1526.png"/><Relationship Id="rId27" Type="http://schemas.openxmlformats.org/officeDocument/2006/relationships/image" Target="../media/image1531.png"/><Relationship Id="rId30" Type="http://schemas.openxmlformats.org/officeDocument/2006/relationships/image" Target="../media/image1534.png"/><Relationship Id="rId35" Type="http://schemas.openxmlformats.org/officeDocument/2006/relationships/image" Target="../media/image1539.png"/><Relationship Id="rId43" Type="http://schemas.openxmlformats.org/officeDocument/2006/relationships/image" Target="../media/image1547.png"/><Relationship Id="rId48" Type="http://schemas.openxmlformats.org/officeDocument/2006/relationships/image" Target="../media/image1552.png"/><Relationship Id="rId56" Type="http://schemas.openxmlformats.org/officeDocument/2006/relationships/image" Target="../media/image1560.png"/><Relationship Id="rId64" Type="http://schemas.openxmlformats.org/officeDocument/2006/relationships/image" Target="../media/image1568.png"/><Relationship Id="rId69" Type="http://schemas.openxmlformats.org/officeDocument/2006/relationships/image" Target="../media/image1573.png"/><Relationship Id="rId77" Type="http://schemas.openxmlformats.org/officeDocument/2006/relationships/image" Target="../media/image1581.png"/><Relationship Id="rId8" Type="http://schemas.openxmlformats.org/officeDocument/2006/relationships/image" Target="../media/image1512.png"/><Relationship Id="rId51" Type="http://schemas.openxmlformats.org/officeDocument/2006/relationships/image" Target="../media/image1555.png"/><Relationship Id="rId72" Type="http://schemas.openxmlformats.org/officeDocument/2006/relationships/image" Target="../media/image1576.png"/><Relationship Id="rId80" Type="http://schemas.openxmlformats.org/officeDocument/2006/relationships/image" Target="../media/image1584.png"/><Relationship Id="rId85" Type="http://schemas.openxmlformats.org/officeDocument/2006/relationships/image" Target="../media/image1589.png"/><Relationship Id="rId93" Type="http://schemas.openxmlformats.org/officeDocument/2006/relationships/image" Target="../media/image1597.png"/><Relationship Id="rId3" Type="http://schemas.openxmlformats.org/officeDocument/2006/relationships/image" Target="../media/image1507.png"/><Relationship Id="rId12" Type="http://schemas.openxmlformats.org/officeDocument/2006/relationships/image" Target="../media/image1516.png"/><Relationship Id="rId17" Type="http://schemas.openxmlformats.org/officeDocument/2006/relationships/image" Target="../media/image1521.png"/><Relationship Id="rId25" Type="http://schemas.openxmlformats.org/officeDocument/2006/relationships/image" Target="../media/image1529.png"/><Relationship Id="rId33" Type="http://schemas.openxmlformats.org/officeDocument/2006/relationships/image" Target="../media/image1537.png"/><Relationship Id="rId38" Type="http://schemas.openxmlformats.org/officeDocument/2006/relationships/image" Target="../media/image1542.png"/><Relationship Id="rId46" Type="http://schemas.openxmlformats.org/officeDocument/2006/relationships/image" Target="../media/image1550.png"/><Relationship Id="rId59" Type="http://schemas.openxmlformats.org/officeDocument/2006/relationships/image" Target="../media/image1563.png"/><Relationship Id="rId67" Type="http://schemas.openxmlformats.org/officeDocument/2006/relationships/image" Target="../media/image1571.png"/><Relationship Id="rId20" Type="http://schemas.openxmlformats.org/officeDocument/2006/relationships/image" Target="../media/image1524.png"/><Relationship Id="rId41" Type="http://schemas.openxmlformats.org/officeDocument/2006/relationships/image" Target="../media/image1545.png"/><Relationship Id="rId54" Type="http://schemas.openxmlformats.org/officeDocument/2006/relationships/image" Target="../media/image1558.png"/><Relationship Id="rId62" Type="http://schemas.openxmlformats.org/officeDocument/2006/relationships/image" Target="../media/image1566.png"/><Relationship Id="rId70" Type="http://schemas.openxmlformats.org/officeDocument/2006/relationships/image" Target="../media/image1574.png"/><Relationship Id="rId75" Type="http://schemas.openxmlformats.org/officeDocument/2006/relationships/image" Target="../media/image1579.png"/><Relationship Id="rId83" Type="http://schemas.openxmlformats.org/officeDocument/2006/relationships/image" Target="../media/image1587.png"/><Relationship Id="rId88" Type="http://schemas.openxmlformats.org/officeDocument/2006/relationships/image" Target="../media/image1592.png"/><Relationship Id="rId91" Type="http://schemas.openxmlformats.org/officeDocument/2006/relationships/image" Target="../media/image15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0.png"/><Relationship Id="rId15" Type="http://schemas.openxmlformats.org/officeDocument/2006/relationships/image" Target="../media/image1519.png"/><Relationship Id="rId23" Type="http://schemas.openxmlformats.org/officeDocument/2006/relationships/image" Target="../media/image1527.png"/><Relationship Id="rId28" Type="http://schemas.openxmlformats.org/officeDocument/2006/relationships/image" Target="../media/image1532.png"/><Relationship Id="rId36" Type="http://schemas.openxmlformats.org/officeDocument/2006/relationships/image" Target="../media/image1540.png"/><Relationship Id="rId49" Type="http://schemas.openxmlformats.org/officeDocument/2006/relationships/image" Target="../media/image1553.png"/><Relationship Id="rId57" Type="http://schemas.openxmlformats.org/officeDocument/2006/relationships/image" Target="../media/image1561.png"/><Relationship Id="rId10" Type="http://schemas.openxmlformats.org/officeDocument/2006/relationships/image" Target="../media/image1514.png"/><Relationship Id="rId31" Type="http://schemas.openxmlformats.org/officeDocument/2006/relationships/image" Target="../media/image1535.png"/><Relationship Id="rId44" Type="http://schemas.openxmlformats.org/officeDocument/2006/relationships/image" Target="../media/image1548.png"/><Relationship Id="rId52" Type="http://schemas.openxmlformats.org/officeDocument/2006/relationships/image" Target="../media/image1556.png"/><Relationship Id="rId60" Type="http://schemas.openxmlformats.org/officeDocument/2006/relationships/image" Target="../media/image1564.png"/><Relationship Id="rId65" Type="http://schemas.openxmlformats.org/officeDocument/2006/relationships/image" Target="../media/image1569.png"/><Relationship Id="rId73" Type="http://schemas.openxmlformats.org/officeDocument/2006/relationships/image" Target="../media/image1577.png"/><Relationship Id="rId78" Type="http://schemas.openxmlformats.org/officeDocument/2006/relationships/image" Target="../media/image1582.png"/><Relationship Id="rId81" Type="http://schemas.openxmlformats.org/officeDocument/2006/relationships/image" Target="../media/image1585.png"/><Relationship Id="rId86" Type="http://schemas.openxmlformats.org/officeDocument/2006/relationships/image" Target="../media/image1590.png"/><Relationship Id="rId4" Type="http://schemas.openxmlformats.org/officeDocument/2006/relationships/image" Target="../media/image1508.png"/><Relationship Id="rId9" Type="http://schemas.openxmlformats.org/officeDocument/2006/relationships/image" Target="../media/image15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13" Type="http://schemas.openxmlformats.org/officeDocument/2006/relationships/image" Target="../media/image1606.png"/><Relationship Id="rId18" Type="http://schemas.openxmlformats.org/officeDocument/2006/relationships/image" Target="../media/image1611.png"/><Relationship Id="rId26" Type="http://schemas.openxmlformats.org/officeDocument/2006/relationships/image" Target="../media/image1619.png"/><Relationship Id="rId39" Type="http://schemas.openxmlformats.org/officeDocument/2006/relationships/image" Target="../media/image1632.png"/><Relationship Id="rId3" Type="http://schemas.openxmlformats.org/officeDocument/2006/relationships/image" Target="../media/image1507.png"/><Relationship Id="rId21" Type="http://schemas.openxmlformats.org/officeDocument/2006/relationships/image" Target="../media/image1614.png"/><Relationship Id="rId34" Type="http://schemas.openxmlformats.org/officeDocument/2006/relationships/image" Target="../media/image1627.png"/><Relationship Id="rId42" Type="http://schemas.openxmlformats.org/officeDocument/2006/relationships/image" Target="../media/image1635.png"/><Relationship Id="rId7" Type="http://schemas.openxmlformats.org/officeDocument/2006/relationships/image" Target="../media/image1600.png"/><Relationship Id="rId12" Type="http://schemas.openxmlformats.org/officeDocument/2006/relationships/image" Target="../media/image1605.png"/><Relationship Id="rId17" Type="http://schemas.openxmlformats.org/officeDocument/2006/relationships/image" Target="../media/image1610.png"/><Relationship Id="rId25" Type="http://schemas.openxmlformats.org/officeDocument/2006/relationships/image" Target="../media/image1618.png"/><Relationship Id="rId33" Type="http://schemas.openxmlformats.org/officeDocument/2006/relationships/image" Target="../media/image1626.png"/><Relationship Id="rId38" Type="http://schemas.openxmlformats.org/officeDocument/2006/relationships/image" Target="../media/image1631.png"/><Relationship Id="rId2" Type="http://schemas.openxmlformats.org/officeDocument/2006/relationships/image" Target="../media/image1506.png"/><Relationship Id="rId16" Type="http://schemas.openxmlformats.org/officeDocument/2006/relationships/image" Target="../media/image1609.png"/><Relationship Id="rId20" Type="http://schemas.openxmlformats.org/officeDocument/2006/relationships/image" Target="../media/image1613.png"/><Relationship Id="rId29" Type="http://schemas.openxmlformats.org/officeDocument/2006/relationships/image" Target="../media/image1622.png"/><Relationship Id="rId41" Type="http://schemas.openxmlformats.org/officeDocument/2006/relationships/image" Target="../media/image16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9.png"/><Relationship Id="rId11" Type="http://schemas.openxmlformats.org/officeDocument/2006/relationships/image" Target="../media/image1604.png"/><Relationship Id="rId24" Type="http://schemas.openxmlformats.org/officeDocument/2006/relationships/image" Target="../media/image1617.png"/><Relationship Id="rId32" Type="http://schemas.openxmlformats.org/officeDocument/2006/relationships/image" Target="../media/image1625.png"/><Relationship Id="rId37" Type="http://schemas.openxmlformats.org/officeDocument/2006/relationships/image" Target="../media/image1630.png"/><Relationship Id="rId40" Type="http://schemas.openxmlformats.org/officeDocument/2006/relationships/image" Target="../media/image1633.png"/><Relationship Id="rId5" Type="http://schemas.openxmlformats.org/officeDocument/2006/relationships/image" Target="../media/image1598.png"/><Relationship Id="rId15" Type="http://schemas.openxmlformats.org/officeDocument/2006/relationships/image" Target="../media/image1608.png"/><Relationship Id="rId23" Type="http://schemas.openxmlformats.org/officeDocument/2006/relationships/image" Target="../media/image1616.png"/><Relationship Id="rId28" Type="http://schemas.openxmlformats.org/officeDocument/2006/relationships/image" Target="../media/image1621.png"/><Relationship Id="rId36" Type="http://schemas.openxmlformats.org/officeDocument/2006/relationships/image" Target="../media/image1629.png"/><Relationship Id="rId10" Type="http://schemas.openxmlformats.org/officeDocument/2006/relationships/image" Target="../media/image1603.png"/><Relationship Id="rId19" Type="http://schemas.openxmlformats.org/officeDocument/2006/relationships/image" Target="../media/image1612.png"/><Relationship Id="rId31" Type="http://schemas.openxmlformats.org/officeDocument/2006/relationships/image" Target="../media/image1624.png"/><Relationship Id="rId4" Type="http://schemas.openxmlformats.org/officeDocument/2006/relationships/image" Target="../media/image1508.png"/><Relationship Id="rId9" Type="http://schemas.openxmlformats.org/officeDocument/2006/relationships/image" Target="../media/image1602.png"/><Relationship Id="rId14" Type="http://schemas.openxmlformats.org/officeDocument/2006/relationships/image" Target="../media/image1607.png"/><Relationship Id="rId22" Type="http://schemas.openxmlformats.org/officeDocument/2006/relationships/image" Target="../media/image1615.png"/><Relationship Id="rId27" Type="http://schemas.openxmlformats.org/officeDocument/2006/relationships/image" Target="../media/image1620.png"/><Relationship Id="rId30" Type="http://schemas.openxmlformats.org/officeDocument/2006/relationships/image" Target="../media/image1623.png"/><Relationship Id="rId35" Type="http://schemas.openxmlformats.org/officeDocument/2006/relationships/image" Target="../media/image1628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57.png"/><Relationship Id="rId117" Type="http://schemas.openxmlformats.org/officeDocument/2006/relationships/image" Target="../media/image1748.png"/><Relationship Id="rId21" Type="http://schemas.openxmlformats.org/officeDocument/2006/relationships/image" Target="../media/image1652.png"/><Relationship Id="rId42" Type="http://schemas.openxmlformats.org/officeDocument/2006/relationships/image" Target="../media/image1673.png"/><Relationship Id="rId47" Type="http://schemas.openxmlformats.org/officeDocument/2006/relationships/image" Target="../media/image1678.png"/><Relationship Id="rId63" Type="http://schemas.openxmlformats.org/officeDocument/2006/relationships/image" Target="../media/image1694.png"/><Relationship Id="rId68" Type="http://schemas.openxmlformats.org/officeDocument/2006/relationships/image" Target="../media/image1699.png"/><Relationship Id="rId84" Type="http://schemas.openxmlformats.org/officeDocument/2006/relationships/image" Target="../media/image1715.png"/><Relationship Id="rId89" Type="http://schemas.openxmlformats.org/officeDocument/2006/relationships/image" Target="../media/image1720.png"/><Relationship Id="rId112" Type="http://schemas.openxmlformats.org/officeDocument/2006/relationships/image" Target="../media/image1743.png"/><Relationship Id="rId133" Type="http://schemas.openxmlformats.org/officeDocument/2006/relationships/image" Target="../media/image1764.png"/><Relationship Id="rId138" Type="http://schemas.openxmlformats.org/officeDocument/2006/relationships/image" Target="../media/image1769.png"/><Relationship Id="rId154" Type="http://schemas.openxmlformats.org/officeDocument/2006/relationships/image" Target="../media/image1785.png"/><Relationship Id="rId159" Type="http://schemas.openxmlformats.org/officeDocument/2006/relationships/image" Target="../media/image1790.png"/><Relationship Id="rId16" Type="http://schemas.openxmlformats.org/officeDocument/2006/relationships/image" Target="../media/image1647.png"/><Relationship Id="rId107" Type="http://schemas.openxmlformats.org/officeDocument/2006/relationships/image" Target="../media/image1738.png"/><Relationship Id="rId11" Type="http://schemas.openxmlformats.org/officeDocument/2006/relationships/image" Target="../media/image1642.png"/><Relationship Id="rId32" Type="http://schemas.openxmlformats.org/officeDocument/2006/relationships/image" Target="../media/image1663.png"/><Relationship Id="rId37" Type="http://schemas.openxmlformats.org/officeDocument/2006/relationships/image" Target="../media/image1668.png"/><Relationship Id="rId53" Type="http://schemas.openxmlformats.org/officeDocument/2006/relationships/image" Target="../media/image1684.png"/><Relationship Id="rId58" Type="http://schemas.openxmlformats.org/officeDocument/2006/relationships/image" Target="../media/image1689.png"/><Relationship Id="rId74" Type="http://schemas.openxmlformats.org/officeDocument/2006/relationships/image" Target="../media/image1705.png"/><Relationship Id="rId79" Type="http://schemas.openxmlformats.org/officeDocument/2006/relationships/image" Target="../media/image1710.png"/><Relationship Id="rId102" Type="http://schemas.openxmlformats.org/officeDocument/2006/relationships/image" Target="../media/image1733.png"/><Relationship Id="rId123" Type="http://schemas.openxmlformats.org/officeDocument/2006/relationships/image" Target="../media/image1754.png"/><Relationship Id="rId128" Type="http://schemas.openxmlformats.org/officeDocument/2006/relationships/image" Target="../media/image1759.png"/><Relationship Id="rId144" Type="http://schemas.openxmlformats.org/officeDocument/2006/relationships/image" Target="../media/image1775.png"/><Relationship Id="rId149" Type="http://schemas.openxmlformats.org/officeDocument/2006/relationships/image" Target="../media/image1780.png"/><Relationship Id="rId5" Type="http://schemas.openxmlformats.org/officeDocument/2006/relationships/image" Target="../media/image1636.png"/><Relationship Id="rId90" Type="http://schemas.openxmlformats.org/officeDocument/2006/relationships/image" Target="../media/image1721.png"/><Relationship Id="rId95" Type="http://schemas.openxmlformats.org/officeDocument/2006/relationships/image" Target="../media/image1726.png"/><Relationship Id="rId160" Type="http://schemas.openxmlformats.org/officeDocument/2006/relationships/image" Target="../media/image1791.png"/><Relationship Id="rId165" Type="http://schemas.openxmlformats.org/officeDocument/2006/relationships/image" Target="../media/image1796.png"/><Relationship Id="rId22" Type="http://schemas.openxmlformats.org/officeDocument/2006/relationships/image" Target="../media/image1653.png"/><Relationship Id="rId27" Type="http://schemas.openxmlformats.org/officeDocument/2006/relationships/image" Target="../media/image1658.png"/><Relationship Id="rId43" Type="http://schemas.openxmlformats.org/officeDocument/2006/relationships/image" Target="../media/image1674.png"/><Relationship Id="rId48" Type="http://schemas.openxmlformats.org/officeDocument/2006/relationships/image" Target="../media/image1679.png"/><Relationship Id="rId64" Type="http://schemas.openxmlformats.org/officeDocument/2006/relationships/image" Target="../media/image1695.png"/><Relationship Id="rId69" Type="http://schemas.openxmlformats.org/officeDocument/2006/relationships/image" Target="../media/image1700.png"/><Relationship Id="rId113" Type="http://schemas.openxmlformats.org/officeDocument/2006/relationships/image" Target="../media/image1744.png"/><Relationship Id="rId118" Type="http://schemas.openxmlformats.org/officeDocument/2006/relationships/image" Target="../media/image1749.png"/><Relationship Id="rId134" Type="http://schemas.openxmlformats.org/officeDocument/2006/relationships/image" Target="../media/image1765.png"/><Relationship Id="rId139" Type="http://schemas.openxmlformats.org/officeDocument/2006/relationships/image" Target="../media/image1770.png"/><Relationship Id="rId80" Type="http://schemas.openxmlformats.org/officeDocument/2006/relationships/image" Target="../media/image1711.png"/><Relationship Id="rId85" Type="http://schemas.openxmlformats.org/officeDocument/2006/relationships/image" Target="../media/image1716.png"/><Relationship Id="rId150" Type="http://schemas.openxmlformats.org/officeDocument/2006/relationships/image" Target="../media/image1781.png"/><Relationship Id="rId155" Type="http://schemas.openxmlformats.org/officeDocument/2006/relationships/image" Target="../media/image1786.png"/><Relationship Id="rId12" Type="http://schemas.openxmlformats.org/officeDocument/2006/relationships/image" Target="../media/image1643.png"/><Relationship Id="rId17" Type="http://schemas.openxmlformats.org/officeDocument/2006/relationships/image" Target="../media/image1648.png"/><Relationship Id="rId33" Type="http://schemas.openxmlformats.org/officeDocument/2006/relationships/image" Target="../media/image1664.png"/><Relationship Id="rId38" Type="http://schemas.openxmlformats.org/officeDocument/2006/relationships/image" Target="../media/image1669.png"/><Relationship Id="rId59" Type="http://schemas.openxmlformats.org/officeDocument/2006/relationships/image" Target="../media/image1690.png"/><Relationship Id="rId103" Type="http://schemas.openxmlformats.org/officeDocument/2006/relationships/image" Target="../media/image1734.png"/><Relationship Id="rId108" Type="http://schemas.openxmlformats.org/officeDocument/2006/relationships/image" Target="../media/image1739.png"/><Relationship Id="rId124" Type="http://schemas.openxmlformats.org/officeDocument/2006/relationships/image" Target="../media/image1755.png"/><Relationship Id="rId129" Type="http://schemas.openxmlformats.org/officeDocument/2006/relationships/image" Target="../media/image1760.png"/><Relationship Id="rId54" Type="http://schemas.openxmlformats.org/officeDocument/2006/relationships/image" Target="../media/image1685.png"/><Relationship Id="rId70" Type="http://schemas.openxmlformats.org/officeDocument/2006/relationships/image" Target="../media/image1701.png"/><Relationship Id="rId75" Type="http://schemas.openxmlformats.org/officeDocument/2006/relationships/image" Target="../media/image1706.png"/><Relationship Id="rId91" Type="http://schemas.openxmlformats.org/officeDocument/2006/relationships/image" Target="../media/image1722.png"/><Relationship Id="rId96" Type="http://schemas.openxmlformats.org/officeDocument/2006/relationships/image" Target="../media/image1727.png"/><Relationship Id="rId140" Type="http://schemas.openxmlformats.org/officeDocument/2006/relationships/image" Target="../media/image1771.png"/><Relationship Id="rId145" Type="http://schemas.openxmlformats.org/officeDocument/2006/relationships/image" Target="../media/image1776.png"/><Relationship Id="rId161" Type="http://schemas.openxmlformats.org/officeDocument/2006/relationships/image" Target="../media/image1792.png"/><Relationship Id="rId166" Type="http://schemas.openxmlformats.org/officeDocument/2006/relationships/image" Target="../media/image17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7.png"/><Relationship Id="rId15" Type="http://schemas.openxmlformats.org/officeDocument/2006/relationships/image" Target="../media/image1646.png"/><Relationship Id="rId23" Type="http://schemas.openxmlformats.org/officeDocument/2006/relationships/image" Target="../media/image1654.png"/><Relationship Id="rId28" Type="http://schemas.openxmlformats.org/officeDocument/2006/relationships/image" Target="../media/image1659.png"/><Relationship Id="rId36" Type="http://schemas.openxmlformats.org/officeDocument/2006/relationships/image" Target="../media/image1667.png"/><Relationship Id="rId49" Type="http://schemas.openxmlformats.org/officeDocument/2006/relationships/image" Target="../media/image1680.png"/><Relationship Id="rId57" Type="http://schemas.openxmlformats.org/officeDocument/2006/relationships/image" Target="../media/image1688.png"/><Relationship Id="rId106" Type="http://schemas.openxmlformats.org/officeDocument/2006/relationships/image" Target="../media/image1737.png"/><Relationship Id="rId114" Type="http://schemas.openxmlformats.org/officeDocument/2006/relationships/image" Target="../media/image1745.png"/><Relationship Id="rId119" Type="http://schemas.openxmlformats.org/officeDocument/2006/relationships/image" Target="../media/image1750.png"/><Relationship Id="rId127" Type="http://schemas.openxmlformats.org/officeDocument/2006/relationships/image" Target="../media/image1758.png"/><Relationship Id="rId10" Type="http://schemas.openxmlformats.org/officeDocument/2006/relationships/image" Target="../media/image1641.png"/><Relationship Id="rId31" Type="http://schemas.openxmlformats.org/officeDocument/2006/relationships/image" Target="../media/image1662.png"/><Relationship Id="rId44" Type="http://schemas.openxmlformats.org/officeDocument/2006/relationships/image" Target="../media/image1675.png"/><Relationship Id="rId52" Type="http://schemas.openxmlformats.org/officeDocument/2006/relationships/image" Target="../media/image1683.png"/><Relationship Id="rId60" Type="http://schemas.openxmlformats.org/officeDocument/2006/relationships/image" Target="../media/image1691.png"/><Relationship Id="rId65" Type="http://schemas.openxmlformats.org/officeDocument/2006/relationships/image" Target="../media/image1696.png"/><Relationship Id="rId73" Type="http://schemas.openxmlformats.org/officeDocument/2006/relationships/image" Target="../media/image1704.png"/><Relationship Id="rId78" Type="http://schemas.openxmlformats.org/officeDocument/2006/relationships/image" Target="../media/image1709.png"/><Relationship Id="rId81" Type="http://schemas.openxmlformats.org/officeDocument/2006/relationships/image" Target="../media/image1712.png"/><Relationship Id="rId86" Type="http://schemas.openxmlformats.org/officeDocument/2006/relationships/image" Target="../media/image1717.png"/><Relationship Id="rId94" Type="http://schemas.openxmlformats.org/officeDocument/2006/relationships/image" Target="../media/image1725.png"/><Relationship Id="rId99" Type="http://schemas.openxmlformats.org/officeDocument/2006/relationships/image" Target="../media/image1730.png"/><Relationship Id="rId101" Type="http://schemas.openxmlformats.org/officeDocument/2006/relationships/image" Target="../media/image1732.png"/><Relationship Id="rId122" Type="http://schemas.openxmlformats.org/officeDocument/2006/relationships/image" Target="../media/image1753.png"/><Relationship Id="rId130" Type="http://schemas.openxmlformats.org/officeDocument/2006/relationships/image" Target="../media/image1761.png"/><Relationship Id="rId135" Type="http://schemas.openxmlformats.org/officeDocument/2006/relationships/image" Target="../media/image1766.png"/><Relationship Id="rId143" Type="http://schemas.openxmlformats.org/officeDocument/2006/relationships/image" Target="../media/image1774.png"/><Relationship Id="rId148" Type="http://schemas.openxmlformats.org/officeDocument/2006/relationships/image" Target="../media/image1779.png"/><Relationship Id="rId151" Type="http://schemas.openxmlformats.org/officeDocument/2006/relationships/image" Target="../media/image1782.png"/><Relationship Id="rId156" Type="http://schemas.openxmlformats.org/officeDocument/2006/relationships/image" Target="../media/image1787.png"/><Relationship Id="rId164" Type="http://schemas.openxmlformats.org/officeDocument/2006/relationships/image" Target="../media/image1795.png"/><Relationship Id="rId4" Type="http://schemas.openxmlformats.org/officeDocument/2006/relationships/image" Target="../media/image1426.png"/><Relationship Id="rId9" Type="http://schemas.openxmlformats.org/officeDocument/2006/relationships/image" Target="../media/image1640.png"/><Relationship Id="rId13" Type="http://schemas.openxmlformats.org/officeDocument/2006/relationships/image" Target="../media/image1644.png"/><Relationship Id="rId18" Type="http://schemas.openxmlformats.org/officeDocument/2006/relationships/image" Target="../media/image1649.png"/><Relationship Id="rId39" Type="http://schemas.openxmlformats.org/officeDocument/2006/relationships/image" Target="../media/image1670.png"/><Relationship Id="rId109" Type="http://schemas.openxmlformats.org/officeDocument/2006/relationships/image" Target="../media/image1740.png"/><Relationship Id="rId34" Type="http://schemas.openxmlformats.org/officeDocument/2006/relationships/image" Target="../media/image1665.png"/><Relationship Id="rId50" Type="http://schemas.openxmlformats.org/officeDocument/2006/relationships/image" Target="../media/image1681.png"/><Relationship Id="rId55" Type="http://schemas.openxmlformats.org/officeDocument/2006/relationships/image" Target="../media/image1686.png"/><Relationship Id="rId76" Type="http://schemas.openxmlformats.org/officeDocument/2006/relationships/image" Target="../media/image1707.png"/><Relationship Id="rId97" Type="http://schemas.openxmlformats.org/officeDocument/2006/relationships/image" Target="../media/image1728.png"/><Relationship Id="rId104" Type="http://schemas.openxmlformats.org/officeDocument/2006/relationships/image" Target="../media/image1735.png"/><Relationship Id="rId120" Type="http://schemas.openxmlformats.org/officeDocument/2006/relationships/image" Target="../media/image1751.png"/><Relationship Id="rId125" Type="http://schemas.openxmlformats.org/officeDocument/2006/relationships/image" Target="../media/image1756.png"/><Relationship Id="rId141" Type="http://schemas.openxmlformats.org/officeDocument/2006/relationships/image" Target="../media/image1772.png"/><Relationship Id="rId146" Type="http://schemas.openxmlformats.org/officeDocument/2006/relationships/image" Target="../media/image1777.png"/><Relationship Id="rId167" Type="http://schemas.openxmlformats.org/officeDocument/2006/relationships/image" Target="../media/image1798.png"/><Relationship Id="rId7" Type="http://schemas.openxmlformats.org/officeDocument/2006/relationships/image" Target="../media/image1638.png"/><Relationship Id="rId71" Type="http://schemas.openxmlformats.org/officeDocument/2006/relationships/image" Target="../media/image1702.png"/><Relationship Id="rId92" Type="http://schemas.openxmlformats.org/officeDocument/2006/relationships/image" Target="../media/image1723.png"/><Relationship Id="rId162" Type="http://schemas.openxmlformats.org/officeDocument/2006/relationships/image" Target="../media/image1793.png"/><Relationship Id="rId2" Type="http://schemas.openxmlformats.org/officeDocument/2006/relationships/image" Target="../media/image1424.png"/><Relationship Id="rId29" Type="http://schemas.openxmlformats.org/officeDocument/2006/relationships/image" Target="../media/image1660.png"/><Relationship Id="rId24" Type="http://schemas.openxmlformats.org/officeDocument/2006/relationships/image" Target="../media/image1655.png"/><Relationship Id="rId40" Type="http://schemas.openxmlformats.org/officeDocument/2006/relationships/image" Target="../media/image1671.png"/><Relationship Id="rId45" Type="http://schemas.openxmlformats.org/officeDocument/2006/relationships/image" Target="../media/image1676.png"/><Relationship Id="rId66" Type="http://schemas.openxmlformats.org/officeDocument/2006/relationships/image" Target="../media/image1697.png"/><Relationship Id="rId87" Type="http://schemas.openxmlformats.org/officeDocument/2006/relationships/image" Target="../media/image1718.png"/><Relationship Id="rId110" Type="http://schemas.openxmlformats.org/officeDocument/2006/relationships/image" Target="../media/image1741.png"/><Relationship Id="rId115" Type="http://schemas.openxmlformats.org/officeDocument/2006/relationships/image" Target="../media/image1746.png"/><Relationship Id="rId131" Type="http://schemas.openxmlformats.org/officeDocument/2006/relationships/image" Target="../media/image1762.png"/><Relationship Id="rId136" Type="http://schemas.openxmlformats.org/officeDocument/2006/relationships/image" Target="../media/image1767.png"/><Relationship Id="rId157" Type="http://schemas.openxmlformats.org/officeDocument/2006/relationships/image" Target="../media/image1788.png"/><Relationship Id="rId61" Type="http://schemas.openxmlformats.org/officeDocument/2006/relationships/image" Target="../media/image1692.png"/><Relationship Id="rId82" Type="http://schemas.openxmlformats.org/officeDocument/2006/relationships/image" Target="../media/image1713.png"/><Relationship Id="rId152" Type="http://schemas.openxmlformats.org/officeDocument/2006/relationships/image" Target="../media/image1783.png"/><Relationship Id="rId19" Type="http://schemas.openxmlformats.org/officeDocument/2006/relationships/image" Target="../media/image1650.png"/><Relationship Id="rId14" Type="http://schemas.openxmlformats.org/officeDocument/2006/relationships/image" Target="../media/image1645.png"/><Relationship Id="rId30" Type="http://schemas.openxmlformats.org/officeDocument/2006/relationships/image" Target="../media/image1661.png"/><Relationship Id="rId35" Type="http://schemas.openxmlformats.org/officeDocument/2006/relationships/image" Target="../media/image1666.png"/><Relationship Id="rId56" Type="http://schemas.openxmlformats.org/officeDocument/2006/relationships/image" Target="../media/image1687.png"/><Relationship Id="rId77" Type="http://schemas.openxmlformats.org/officeDocument/2006/relationships/image" Target="../media/image1708.png"/><Relationship Id="rId100" Type="http://schemas.openxmlformats.org/officeDocument/2006/relationships/image" Target="../media/image1731.png"/><Relationship Id="rId105" Type="http://schemas.openxmlformats.org/officeDocument/2006/relationships/image" Target="../media/image1736.png"/><Relationship Id="rId126" Type="http://schemas.openxmlformats.org/officeDocument/2006/relationships/image" Target="../media/image1757.png"/><Relationship Id="rId147" Type="http://schemas.openxmlformats.org/officeDocument/2006/relationships/image" Target="../media/image1778.png"/><Relationship Id="rId8" Type="http://schemas.openxmlformats.org/officeDocument/2006/relationships/image" Target="../media/image1639.png"/><Relationship Id="rId51" Type="http://schemas.openxmlformats.org/officeDocument/2006/relationships/image" Target="../media/image1682.png"/><Relationship Id="rId72" Type="http://schemas.openxmlformats.org/officeDocument/2006/relationships/image" Target="../media/image1703.png"/><Relationship Id="rId93" Type="http://schemas.openxmlformats.org/officeDocument/2006/relationships/image" Target="../media/image1724.png"/><Relationship Id="rId98" Type="http://schemas.openxmlformats.org/officeDocument/2006/relationships/image" Target="../media/image1729.png"/><Relationship Id="rId121" Type="http://schemas.openxmlformats.org/officeDocument/2006/relationships/image" Target="../media/image1752.png"/><Relationship Id="rId142" Type="http://schemas.openxmlformats.org/officeDocument/2006/relationships/image" Target="../media/image1773.png"/><Relationship Id="rId163" Type="http://schemas.openxmlformats.org/officeDocument/2006/relationships/image" Target="../media/image1794.png"/><Relationship Id="rId3" Type="http://schemas.openxmlformats.org/officeDocument/2006/relationships/image" Target="../media/image1425.png"/><Relationship Id="rId25" Type="http://schemas.openxmlformats.org/officeDocument/2006/relationships/image" Target="../media/image1656.png"/><Relationship Id="rId46" Type="http://schemas.openxmlformats.org/officeDocument/2006/relationships/image" Target="../media/image1677.png"/><Relationship Id="rId67" Type="http://schemas.openxmlformats.org/officeDocument/2006/relationships/image" Target="../media/image1698.png"/><Relationship Id="rId116" Type="http://schemas.openxmlformats.org/officeDocument/2006/relationships/image" Target="../media/image1747.png"/><Relationship Id="rId137" Type="http://schemas.openxmlformats.org/officeDocument/2006/relationships/image" Target="../media/image1768.png"/><Relationship Id="rId158" Type="http://schemas.openxmlformats.org/officeDocument/2006/relationships/image" Target="../media/image1789.png"/><Relationship Id="rId20" Type="http://schemas.openxmlformats.org/officeDocument/2006/relationships/image" Target="../media/image1651.png"/><Relationship Id="rId41" Type="http://schemas.openxmlformats.org/officeDocument/2006/relationships/image" Target="../media/image1672.png"/><Relationship Id="rId62" Type="http://schemas.openxmlformats.org/officeDocument/2006/relationships/image" Target="../media/image1693.png"/><Relationship Id="rId83" Type="http://schemas.openxmlformats.org/officeDocument/2006/relationships/image" Target="../media/image1714.png"/><Relationship Id="rId88" Type="http://schemas.openxmlformats.org/officeDocument/2006/relationships/image" Target="../media/image1719.png"/><Relationship Id="rId111" Type="http://schemas.openxmlformats.org/officeDocument/2006/relationships/image" Target="../media/image1742.png"/><Relationship Id="rId132" Type="http://schemas.openxmlformats.org/officeDocument/2006/relationships/image" Target="../media/image1763.png"/><Relationship Id="rId153" Type="http://schemas.openxmlformats.org/officeDocument/2006/relationships/image" Target="../media/image178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7.png"/><Relationship Id="rId18" Type="http://schemas.openxmlformats.org/officeDocument/2006/relationships/image" Target="../media/image1812.png"/><Relationship Id="rId26" Type="http://schemas.openxmlformats.org/officeDocument/2006/relationships/image" Target="../media/image1820.png"/><Relationship Id="rId39" Type="http://schemas.openxmlformats.org/officeDocument/2006/relationships/image" Target="../media/image1833.png"/><Relationship Id="rId21" Type="http://schemas.openxmlformats.org/officeDocument/2006/relationships/image" Target="../media/image1815.png"/><Relationship Id="rId34" Type="http://schemas.openxmlformats.org/officeDocument/2006/relationships/image" Target="../media/image1828.png"/><Relationship Id="rId42" Type="http://schemas.openxmlformats.org/officeDocument/2006/relationships/image" Target="../media/image1836.png"/><Relationship Id="rId47" Type="http://schemas.openxmlformats.org/officeDocument/2006/relationships/image" Target="../media/image1841.png"/><Relationship Id="rId50" Type="http://schemas.openxmlformats.org/officeDocument/2006/relationships/image" Target="../media/image1844.png"/><Relationship Id="rId55" Type="http://schemas.openxmlformats.org/officeDocument/2006/relationships/image" Target="../media/image1849.png"/><Relationship Id="rId63" Type="http://schemas.openxmlformats.org/officeDocument/2006/relationships/image" Target="../media/image1857.png"/><Relationship Id="rId68" Type="http://schemas.openxmlformats.org/officeDocument/2006/relationships/image" Target="../media/image1862.png"/><Relationship Id="rId76" Type="http://schemas.openxmlformats.org/officeDocument/2006/relationships/image" Target="../media/image1870.png"/><Relationship Id="rId84" Type="http://schemas.openxmlformats.org/officeDocument/2006/relationships/image" Target="../media/image1878.png"/><Relationship Id="rId89" Type="http://schemas.openxmlformats.org/officeDocument/2006/relationships/image" Target="../media/image1883.png"/><Relationship Id="rId7" Type="http://schemas.openxmlformats.org/officeDocument/2006/relationships/image" Target="../media/image1801.png"/><Relationship Id="rId71" Type="http://schemas.openxmlformats.org/officeDocument/2006/relationships/image" Target="../media/image1865.png"/><Relationship Id="rId2" Type="http://schemas.openxmlformats.org/officeDocument/2006/relationships/image" Target="../media/image1799.png"/><Relationship Id="rId16" Type="http://schemas.openxmlformats.org/officeDocument/2006/relationships/image" Target="../media/image1810.png"/><Relationship Id="rId29" Type="http://schemas.openxmlformats.org/officeDocument/2006/relationships/image" Target="../media/image1823.png"/><Relationship Id="rId11" Type="http://schemas.openxmlformats.org/officeDocument/2006/relationships/image" Target="../media/image1805.png"/><Relationship Id="rId24" Type="http://schemas.openxmlformats.org/officeDocument/2006/relationships/image" Target="../media/image1818.png"/><Relationship Id="rId32" Type="http://schemas.openxmlformats.org/officeDocument/2006/relationships/image" Target="../media/image1826.png"/><Relationship Id="rId37" Type="http://schemas.openxmlformats.org/officeDocument/2006/relationships/image" Target="../media/image1831.png"/><Relationship Id="rId40" Type="http://schemas.openxmlformats.org/officeDocument/2006/relationships/image" Target="../media/image1834.png"/><Relationship Id="rId45" Type="http://schemas.openxmlformats.org/officeDocument/2006/relationships/image" Target="../media/image1839.png"/><Relationship Id="rId53" Type="http://schemas.openxmlformats.org/officeDocument/2006/relationships/image" Target="../media/image1847.png"/><Relationship Id="rId58" Type="http://schemas.openxmlformats.org/officeDocument/2006/relationships/image" Target="../media/image1852.png"/><Relationship Id="rId66" Type="http://schemas.openxmlformats.org/officeDocument/2006/relationships/image" Target="../media/image1860.png"/><Relationship Id="rId74" Type="http://schemas.openxmlformats.org/officeDocument/2006/relationships/image" Target="../media/image1868.png"/><Relationship Id="rId79" Type="http://schemas.openxmlformats.org/officeDocument/2006/relationships/image" Target="../media/image1873.png"/><Relationship Id="rId87" Type="http://schemas.openxmlformats.org/officeDocument/2006/relationships/image" Target="../media/image1881.png"/><Relationship Id="rId5" Type="http://schemas.openxmlformats.org/officeDocument/2006/relationships/image" Target="../media/image1508.png"/><Relationship Id="rId61" Type="http://schemas.openxmlformats.org/officeDocument/2006/relationships/image" Target="../media/image1855.png"/><Relationship Id="rId82" Type="http://schemas.openxmlformats.org/officeDocument/2006/relationships/image" Target="../media/image1876.png"/><Relationship Id="rId90" Type="http://schemas.openxmlformats.org/officeDocument/2006/relationships/image" Target="../media/image1884.jpg"/><Relationship Id="rId19" Type="http://schemas.openxmlformats.org/officeDocument/2006/relationships/image" Target="../media/image1813.png"/><Relationship Id="rId4" Type="http://schemas.openxmlformats.org/officeDocument/2006/relationships/image" Target="../media/image1507.png"/><Relationship Id="rId9" Type="http://schemas.openxmlformats.org/officeDocument/2006/relationships/image" Target="../media/image1803.png"/><Relationship Id="rId14" Type="http://schemas.openxmlformats.org/officeDocument/2006/relationships/image" Target="../media/image1808.png"/><Relationship Id="rId22" Type="http://schemas.openxmlformats.org/officeDocument/2006/relationships/image" Target="../media/image1816.png"/><Relationship Id="rId27" Type="http://schemas.openxmlformats.org/officeDocument/2006/relationships/image" Target="../media/image1821.png"/><Relationship Id="rId30" Type="http://schemas.openxmlformats.org/officeDocument/2006/relationships/image" Target="../media/image1824.png"/><Relationship Id="rId35" Type="http://schemas.openxmlformats.org/officeDocument/2006/relationships/image" Target="../media/image1829.png"/><Relationship Id="rId43" Type="http://schemas.openxmlformats.org/officeDocument/2006/relationships/image" Target="../media/image1837.png"/><Relationship Id="rId48" Type="http://schemas.openxmlformats.org/officeDocument/2006/relationships/image" Target="../media/image1842.png"/><Relationship Id="rId56" Type="http://schemas.openxmlformats.org/officeDocument/2006/relationships/image" Target="../media/image1850.png"/><Relationship Id="rId64" Type="http://schemas.openxmlformats.org/officeDocument/2006/relationships/image" Target="../media/image1858.png"/><Relationship Id="rId69" Type="http://schemas.openxmlformats.org/officeDocument/2006/relationships/image" Target="../media/image1863.png"/><Relationship Id="rId77" Type="http://schemas.openxmlformats.org/officeDocument/2006/relationships/image" Target="../media/image1871.png"/><Relationship Id="rId8" Type="http://schemas.openxmlformats.org/officeDocument/2006/relationships/image" Target="../media/image1802.png"/><Relationship Id="rId51" Type="http://schemas.openxmlformats.org/officeDocument/2006/relationships/image" Target="../media/image1845.png"/><Relationship Id="rId72" Type="http://schemas.openxmlformats.org/officeDocument/2006/relationships/image" Target="../media/image1866.png"/><Relationship Id="rId80" Type="http://schemas.openxmlformats.org/officeDocument/2006/relationships/image" Target="../media/image1874.png"/><Relationship Id="rId85" Type="http://schemas.openxmlformats.org/officeDocument/2006/relationships/image" Target="../media/image1879.png"/><Relationship Id="rId3" Type="http://schemas.openxmlformats.org/officeDocument/2006/relationships/image" Target="../media/image1506.png"/><Relationship Id="rId12" Type="http://schemas.openxmlformats.org/officeDocument/2006/relationships/image" Target="../media/image1806.png"/><Relationship Id="rId17" Type="http://schemas.openxmlformats.org/officeDocument/2006/relationships/image" Target="../media/image1811.png"/><Relationship Id="rId25" Type="http://schemas.openxmlformats.org/officeDocument/2006/relationships/image" Target="../media/image1819.png"/><Relationship Id="rId33" Type="http://schemas.openxmlformats.org/officeDocument/2006/relationships/image" Target="../media/image1827.png"/><Relationship Id="rId38" Type="http://schemas.openxmlformats.org/officeDocument/2006/relationships/image" Target="../media/image1832.png"/><Relationship Id="rId46" Type="http://schemas.openxmlformats.org/officeDocument/2006/relationships/image" Target="../media/image1840.png"/><Relationship Id="rId59" Type="http://schemas.openxmlformats.org/officeDocument/2006/relationships/image" Target="../media/image1853.png"/><Relationship Id="rId67" Type="http://schemas.openxmlformats.org/officeDocument/2006/relationships/image" Target="../media/image1861.png"/><Relationship Id="rId20" Type="http://schemas.openxmlformats.org/officeDocument/2006/relationships/image" Target="../media/image1814.png"/><Relationship Id="rId41" Type="http://schemas.openxmlformats.org/officeDocument/2006/relationships/image" Target="../media/image1835.png"/><Relationship Id="rId54" Type="http://schemas.openxmlformats.org/officeDocument/2006/relationships/image" Target="../media/image1848.png"/><Relationship Id="rId62" Type="http://schemas.openxmlformats.org/officeDocument/2006/relationships/image" Target="../media/image1856.png"/><Relationship Id="rId70" Type="http://schemas.openxmlformats.org/officeDocument/2006/relationships/image" Target="../media/image1864.png"/><Relationship Id="rId75" Type="http://schemas.openxmlformats.org/officeDocument/2006/relationships/image" Target="../media/image1869.png"/><Relationship Id="rId83" Type="http://schemas.openxmlformats.org/officeDocument/2006/relationships/image" Target="../media/image1877.png"/><Relationship Id="rId88" Type="http://schemas.openxmlformats.org/officeDocument/2006/relationships/image" Target="../media/image18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0.png"/><Relationship Id="rId15" Type="http://schemas.openxmlformats.org/officeDocument/2006/relationships/image" Target="../media/image1809.png"/><Relationship Id="rId23" Type="http://schemas.openxmlformats.org/officeDocument/2006/relationships/image" Target="../media/image1817.png"/><Relationship Id="rId28" Type="http://schemas.openxmlformats.org/officeDocument/2006/relationships/image" Target="../media/image1822.png"/><Relationship Id="rId36" Type="http://schemas.openxmlformats.org/officeDocument/2006/relationships/image" Target="../media/image1830.png"/><Relationship Id="rId49" Type="http://schemas.openxmlformats.org/officeDocument/2006/relationships/image" Target="../media/image1843.png"/><Relationship Id="rId57" Type="http://schemas.openxmlformats.org/officeDocument/2006/relationships/image" Target="../media/image1851.png"/><Relationship Id="rId10" Type="http://schemas.openxmlformats.org/officeDocument/2006/relationships/image" Target="../media/image1804.png"/><Relationship Id="rId31" Type="http://schemas.openxmlformats.org/officeDocument/2006/relationships/image" Target="../media/image1825.png"/><Relationship Id="rId44" Type="http://schemas.openxmlformats.org/officeDocument/2006/relationships/image" Target="../media/image1838.png"/><Relationship Id="rId52" Type="http://schemas.openxmlformats.org/officeDocument/2006/relationships/image" Target="../media/image1846.png"/><Relationship Id="rId60" Type="http://schemas.openxmlformats.org/officeDocument/2006/relationships/image" Target="../media/image1854.png"/><Relationship Id="rId65" Type="http://schemas.openxmlformats.org/officeDocument/2006/relationships/image" Target="../media/image1859.png"/><Relationship Id="rId73" Type="http://schemas.openxmlformats.org/officeDocument/2006/relationships/image" Target="../media/image1867.png"/><Relationship Id="rId78" Type="http://schemas.openxmlformats.org/officeDocument/2006/relationships/image" Target="../media/image1872.png"/><Relationship Id="rId81" Type="http://schemas.openxmlformats.org/officeDocument/2006/relationships/image" Target="../media/image1875.png"/><Relationship Id="rId86" Type="http://schemas.openxmlformats.org/officeDocument/2006/relationships/image" Target="../media/image188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5.png"/><Relationship Id="rId18" Type="http://schemas.openxmlformats.org/officeDocument/2006/relationships/image" Target="../media/image1900.png"/><Relationship Id="rId26" Type="http://schemas.openxmlformats.org/officeDocument/2006/relationships/image" Target="../media/image1908.png"/><Relationship Id="rId39" Type="http://schemas.openxmlformats.org/officeDocument/2006/relationships/image" Target="../media/image1921.png"/><Relationship Id="rId21" Type="http://schemas.openxmlformats.org/officeDocument/2006/relationships/image" Target="../media/image1903.png"/><Relationship Id="rId34" Type="http://schemas.openxmlformats.org/officeDocument/2006/relationships/image" Target="../media/image1916.png"/><Relationship Id="rId42" Type="http://schemas.openxmlformats.org/officeDocument/2006/relationships/image" Target="../media/image1924.png"/><Relationship Id="rId47" Type="http://schemas.openxmlformats.org/officeDocument/2006/relationships/image" Target="../media/image1929.png"/><Relationship Id="rId50" Type="http://schemas.openxmlformats.org/officeDocument/2006/relationships/image" Target="../media/image1932.png"/><Relationship Id="rId55" Type="http://schemas.openxmlformats.org/officeDocument/2006/relationships/image" Target="../media/image1937.png"/><Relationship Id="rId63" Type="http://schemas.openxmlformats.org/officeDocument/2006/relationships/image" Target="../media/image1945.png"/><Relationship Id="rId7" Type="http://schemas.openxmlformats.org/officeDocument/2006/relationships/image" Target="../media/image1890.png"/><Relationship Id="rId2" Type="http://schemas.openxmlformats.org/officeDocument/2006/relationships/image" Target="../media/image1885.png"/><Relationship Id="rId16" Type="http://schemas.openxmlformats.org/officeDocument/2006/relationships/image" Target="../media/image1898.png"/><Relationship Id="rId20" Type="http://schemas.openxmlformats.org/officeDocument/2006/relationships/image" Target="../media/image1902.png"/><Relationship Id="rId29" Type="http://schemas.openxmlformats.org/officeDocument/2006/relationships/image" Target="../media/image1911.png"/><Relationship Id="rId41" Type="http://schemas.openxmlformats.org/officeDocument/2006/relationships/image" Target="../media/image1923.png"/><Relationship Id="rId54" Type="http://schemas.openxmlformats.org/officeDocument/2006/relationships/image" Target="../media/image1936.png"/><Relationship Id="rId62" Type="http://schemas.openxmlformats.org/officeDocument/2006/relationships/image" Target="../media/image19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9.png"/><Relationship Id="rId11" Type="http://schemas.openxmlformats.org/officeDocument/2006/relationships/image" Target="../media/image1893.png"/><Relationship Id="rId24" Type="http://schemas.openxmlformats.org/officeDocument/2006/relationships/image" Target="../media/image1906.png"/><Relationship Id="rId32" Type="http://schemas.openxmlformats.org/officeDocument/2006/relationships/image" Target="../media/image1914.png"/><Relationship Id="rId37" Type="http://schemas.openxmlformats.org/officeDocument/2006/relationships/image" Target="../media/image1919.png"/><Relationship Id="rId40" Type="http://schemas.openxmlformats.org/officeDocument/2006/relationships/image" Target="../media/image1922.png"/><Relationship Id="rId45" Type="http://schemas.openxmlformats.org/officeDocument/2006/relationships/image" Target="../media/image1927.png"/><Relationship Id="rId53" Type="http://schemas.openxmlformats.org/officeDocument/2006/relationships/image" Target="../media/image1935.png"/><Relationship Id="rId58" Type="http://schemas.openxmlformats.org/officeDocument/2006/relationships/image" Target="../media/image1940.png"/><Relationship Id="rId5" Type="http://schemas.openxmlformats.org/officeDocument/2006/relationships/image" Target="../media/image1888.png"/><Relationship Id="rId15" Type="http://schemas.openxmlformats.org/officeDocument/2006/relationships/image" Target="../media/image1897.png"/><Relationship Id="rId23" Type="http://schemas.openxmlformats.org/officeDocument/2006/relationships/image" Target="../media/image1905.png"/><Relationship Id="rId28" Type="http://schemas.openxmlformats.org/officeDocument/2006/relationships/image" Target="../media/image1910.png"/><Relationship Id="rId36" Type="http://schemas.openxmlformats.org/officeDocument/2006/relationships/image" Target="../media/image1918.png"/><Relationship Id="rId49" Type="http://schemas.openxmlformats.org/officeDocument/2006/relationships/image" Target="../media/image1931.png"/><Relationship Id="rId57" Type="http://schemas.openxmlformats.org/officeDocument/2006/relationships/image" Target="../media/image1939.png"/><Relationship Id="rId61" Type="http://schemas.openxmlformats.org/officeDocument/2006/relationships/image" Target="../media/image1943.png"/><Relationship Id="rId10" Type="http://schemas.openxmlformats.org/officeDocument/2006/relationships/image" Target="../media/image1892.png"/><Relationship Id="rId19" Type="http://schemas.openxmlformats.org/officeDocument/2006/relationships/image" Target="../media/image1901.png"/><Relationship Id="rId31" Type="http://schemas.openxmlformats.org/officeDocument/2006/relationships/image" Target="../media/image1913.png"/><Relationship Id="rId44" Type="http://schemas.openxmlformats.org/officeDocument/2006/relationships/image" Target="../media/image1926.png"/><Relationship Id="rId52" Type="http://schemas.openxmlformats.org/officeDocument/2006/relationships/image" Target="../media/image1934.png"/><Relationship Id="rId60" Type="http://schemas.openxmlformats.org/officeDocument/2006/relationships/image" Target="../media/image1942.png"/><Relationship Id="rId4" Type="http://schemas.openxmlformats.org/officeDocument/2006/relationships/image" Target="../media/image1887.png"/><Relationship Id="rId9" Type="http://schemas.openxmlformats.org/officeDocument/2006/relationships/image" Target="../media/image1891.png"/><Relationship Id="rId14" Type="http://schemas.openxmlformats.org/officeDocument/2006/relationships/image" Target="../media/image1896.png"/><Relationship Id="rId22" Type="http://schemas.openxmlformats.org/officeDocument/2006/relationships/image" Target="../media/image1904.png"/><Relationship Id="rId27" Type="http://schemas.openxmlformats.org/officeDocument/2006/relationships/image" Target="../media/image1909.png"/><Relationship Id="rId30" Type="http://schemas.openxmlformats.org/officeDocument/2006/relationships/image" Target="../media/image1912.png"/><Relationship Id="rId35" Type="http://schemas.openxmlformats.org/officeDocument/2006/relationships/image" Target="../media/image1917.png"/><Relationship Id="rId43" Type="http://schemas.openxmlformats.org/officeDocument/2006/relationships/image" Target="../media/image1925.png"/><Relationship Id="rId48" Type="http://schemas.openxmlformats.org/officeDocument/2006/relationships/image" Target="../media/image1930.png"/><Relationship Id="rId56" Type="http://schemas.openxmlformats.org/officeDocument/2006/relationships/image" Target="../media/image1938.png"/><Relationship Id="rId8" Type="http://schemas.openxmlformats.org/officeDocument/2006/relationships/image" Target="../media/image10.png"/><Relationship Id="rId51" Type="http://schemas.openxmlformats.org/officeDocument/2006/relationships/image" Target="../media/image1933.png"/><Relationship Id="rId3" Type="http://schemas.openxmlformats.org/officeDocument/2006/relationships/image" Target="../media/image1886.png"/><Relationship Id="rId12" Type="http://schemas.openxmlformats.org/officeDocument/2006/relationships/image" Target="../media/image1894.png"/><Relationship Id="rId17" Type="http://schemas.openxmlformats.org/officeDocument/2006/relationships/image" Target="../media/image1899.png"/><Relationship Id="rId25" Type="http://schemas.openxmlformats.org/officeDocument/2006/relationships/image" Target="../media/image1907.png"/><Relationship Id="rId33" Type="http://schemas.openxmlformats.org/officeDocument/2006/relationships/image" Target="../media/image1915.png"/><Relationship Id="rId38" Type="http://schemas.openxmlformats.org/officeDocument/2006/relationships/image" Target="../media/image1920.png"/><Relationship Id="rId46" Type="http://schemas.openxmlformats.org/officeDocument/2006/relationships/image" Target="../media/image1928.png"/><Relationship Id="rId59" Type="http://schemas.openxmlformats.org/officeDocument/2006/relationships/image" Target="../media/image19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2.png"/><Relationship Id="rId13" Type="http://schemas.openxmlformats.org/officeDocument/2006/relationships/image" Target="../media/image1957.png"/><Relationship Id="rId3" Type="http://schemas.openxmlformats.org/officeDocument/2006/relationships/image" Target="../media/image1947.png"/><Relationship Id="rId7" Type="http://schemas.openxmlformats.org/officeDocument/2006/relationships/image" Target="../media/image1951.png"/><Relationship Id="rId12" Type="http://schemas.openxmlformats.org/officeDocument/2006/relationships/image" Target="../media/image1956.png"/><Relationship Id="rId2" Type="http://schemas.openxmlformats.org/officeDocument/2006/relationships/image" Target="../media/image19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0.png"/><Relationship Id="rId11" Type="http://schemas.openxmlformats.org/officeDocument/2006/relationships/image" Target="../media/image1955.png"/><Relationship Id="rId5" Type="http://schemas.openxmlformats.org/officeDocument/2006/relationships/image" Target="../media/image1949.png"/><Relationship Id="rId10" Type="http://schemas.openxmlformats.org/officeDocument/2006/relationships/image" Target="../media/image1954.png"/><Relationship Id="rId4" Type="http://schemas.openxmlformats.org/officeDocument/2006/relationships/image" Target="../media/image1948.png"/><Relationship Id="rId9" Type="http://schemas.openxmlformats.org/officeDocument/2006/relationships/image" Target="../media/image19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4.png"/><Relationship Id="rId13" Type="http://schemas.openxmlformats.org/officeDocument/2006/relationships/image" Target="../media/image1969.png"/><Relationship Id="rId3" Type="http://schemas.openxmlformats.org/officeDocument/2006/relationships/image" Target="../media/image1959.png"/><Relationship Id="rId7" Type="http://schemas.openxmlformats.org/officeDocument/2006/relationships/image" Target="../media/image1963.png"/><Relationship Id="rId12" Type="http://schemas.openxmlformats.org/officeDocument/2006/relationships/image" Target="../media/image1968.png"/><Relationship Id="rId2" Type="http://schemas.openxmlformats.org/officeDocument/2006/relationships/image" Target="../media/image19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2.png"/><Relationship Id="rId11" Type="http://schemas.openxmlformats.org/officeDocument/2006/relationships/image" Target="../media/image1967.png"/><Relationship Id="rId5" Type="http://schemas.openxmlformats.org/officeDocument/2006/relationships/image" Target="../media/image1961.png"/><Relationship Id="rId10" Type="http://schemas.openxmlformats.org/officeDocument/2006/relationships/image" Target="../media/image1966.png"/><Relationship Id="rId4" Type="http://schemas.openxmlformats.org/officeDocument/2006/relationships/image" Target="../media/image1960.png"/><Relationship Id="rId9" Type="http://schemas.openxmlformats.org/officeDocument/2006/relationships/image" Target="../media/image19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2.png"/><Relationship Id="rId13" Type="http://schemas.openxmlformats.org/officeDocument/2006/relationships/image" Target="../media/image1977.png"/><Relationship Id="rId3" Type="http://schemas.openxmlformats.org/officeDocument/2006/relationships/image" Target="../media/image1971.png"/><Relationship Id="rId7" Type="http://schemas.openxmlformats.org/officeDocument/2006/relationships/image" Target="../media/image1975.png"/><Relationship Id="rId12" Type="http://schemas.openxmlformats.org/officeDocument/2006/relationships/image" Target="../media/image1956.png"/><Relationship Id="rId2" Type="http://schemas.openxmlformats.org/officeDocument/2006/relationships/image" Target="../media/image19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4.png"/><Relationship Id="rId11" Type="http://schemas.openxmlformats.org/officeDocument/2006/relationships/image" Target="../media/image1955.png"/><Relationship Id="rId5" Type="http://schemas.openxmlformats.org/officeDocument/2006/relationships/image" Target="../media/image1973.png"/><Relationship Id="rId10" Type="http://schemas.openxmlformats.org/officeDocument/2006/relationships/image" Target="../media/image1976.png"/><Relationship Id="rId4" Type="http://schemas.openxmlformats.org/officeDocument/2006/relationships/image" Target="../media/image1972.png"/><Relationship Id="rId9" Type="http://schemas.openxmlformats.org/officeDocument/2006/relationships/image" Target="../media/image19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4.png"/><Relationship Id="rId13" Type="http://schemas.openxmlformats.org/officeDocument/2006/relationships/image" Target="../media/image1989.png"/><Relationship Id="rId3" Type="http://schemas.openxmlformats.org/officeDocument/2006/relationships/image" Target="../media/image1979.png"/><Relationship Id="rId7" Type="http://schemas.openxmlformats.org/officeDocument/2006/relationships/image" Target="../media/image1983.png"/><Relationship Id="rId12" Type="http://schemas.openxmlformats.org/officeDocument/2006/relationships/image" Target="../media/image1988.png"/><Relationship Id="rId2" Type="http://schemas.openxmlformats.org/officeDocument/2006/relationships/image" Target="../media/image19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2.png"/><Relationship Id="rId11" Type="http://schemas.openxmlformats.org/officeDocument/2006/relationships/image" Target="../media/image1987.png"/><Relationship Id="rId5" Type="http://schemas.openxmlformats.org/officeDocument/2006/relationships/image" Target="../media/image1981.png"/><Relationship Id="rId10" Type="http://schemas.openxmlformats.org/officeDocument/2006/relationships/image" Target="../media/image1986.png"/><Relationship Id="rId4" Type="http://schemas.openxmlformats.org/officeDocument/2006/relationships/image" Target="../media/image1980.png"/><Relationship Id="rId9" Type="http://schemas.openxmlformats.org/officeDocument/2006/relationships/image" Target="../media/image1985.png"/><Relationship Id="rId14" Type="http://schemas.openxmlformats.org/officeDocument/2006/relationships/image" Target="../media/image19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7.png"/><Relationship Id="rId13" Type="http://schemas.openxmlformats.org/officeDocument/2006/relationships/image" Target="../media/image2000.png"/><Relationship Id="rId18" Type="http://schemas.openxmlformats.org/officeDocument/2006/relationships/image" Target="../media/image2002.png"/><Relationship Id="rId3" Type="http://schemas.openxmlformats.org/officeDocument/2006/relationships/image" Target="../media/image1992.png"/><Relationship Id="rId7" Type="http://schemas.openxmlformats.org/officeDocument/2006/relationships/image" Target="../media/image1996.png"/><Relationship Id="rId12" Type="http://schemas.openxmlformats.org/officeDocument/2006/relationships/image" Target="../media/image1982.png"/><Relationship Id="rId17" Type="http://schemas.openxmlformats.org/officeDocument/2006/relationships/image" Target="../media/image2001.png"/><Relationship Id="rId2" Type="http://schemas.openxmlformats.org/officeDocument/2006/relationships/image" Target="../media/image1991.png"/><Relationship Id="rId16" Type="http://schemas.openxmlformats.org/officeDocument/2006/relationships/image" Target="../media/image19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5.png"/><Relationship Id="rId11" Type="http://schemas.openxmlformats.org/officeDocument/2006/relationships/image" Target="../media/image1981.png"/><Relationship Id="rId5" Type="http://schemas.openxmlformats.org/officeDocument/2006/relationships/image" Target="../media/image1994.png"/><Relationship Id="rId15" Type="http://schemas.openxmlformats.org/officeDocument/2006/relationships/image" Target="../media/image1985.png"/><Relationship Id="rId10" Type="http://schemas.openxmlformats.org/officeDocument/2006/relationships/image" Target="../media/image1999.png"/><Relationship Id="rId4" Type="http://schemas.openxmlformats.org/officeDocument/2006/relationships/image" Target="../media/image1993.png"/><Relationship Id="rId9" Type="http://schemas.openxmlformats.org/officeDocument/2006/relationships/image" Target="../media/image1998.png"/><Relationship Id="rId14" Type="http://schemas.openxmlformats.org/officeDocument/2006/relationships/image" Target="../media/image19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7.png"/><Relationship Id="rId3" Type="http://schemas.openxmlformats.org/officeDocument/2006/relationships/image" Target="../media/image2004.png"/><Relationship Id="rId7" Type="http://schemas.openxmlformats.org/officeDocument/2006/relationships/image" Target="../media/image2006.png"/><Relationship Id="rId12" Type="http://schemas.openxmlformats.org/officeDocument/2006/relationships/image" Target="../media/image2011.png"/><Relationship Id="rId2" Type="http://schemas.openxmlformats.org/officeDocument/2006/relationships/image" Target="../media/image20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2.png"/><Relationship Id="rId11" Type="http://schemas.openxmlformats.org/officeDocument/2006/relationships/image" Target="../media/image2010.png"/><Relationship Id="rId5" Type="http://schemas.openxmlformats.org/officeDocument/2006/relationships/image" Target="../media/image1981.png"/><Relationship Id="rId10" Type="http://schemas.openxmlformats.org/officeDocument/2006/relationships/image" Target="../media/image2009.png"/><Relationship Id="rId4" Type="http://schemas.openxmlformats.org/officeDocument/2006/relationships/image" Target="../media/image2005.png"/><Relationship Id="rId9" Type="http://schemas.openxmlformats.org/officeDocument/2006/relationships/image" Target="../media/image2008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68.png"/><Relationship Id="rId42" Type="http://schemas.openxmlformats.org/officeDocument/2006/relationships/image" Target="../media/image89.png"/><Relationship Id="rId63" Type="http://schemas.openxmlformats.org/officeDocument/2006/relationships/image" Target="../media/image110.png"/><Relationship Id="rId84" Type="http://schemas.openxmlformats.org/officeDocument/2006/relationships/image" Target="../media/image131.png"/><Relationship Id="rId138" Type="http://schemas.openxmlformats.org/officeDocument/2006/relationships/image" Target="../media/image185.png"/><Relationship Id="rId159" Type="http://schemas.openxmlformats.org/officeDocument/2006/relationships/image" Target="../media/image206.png"/><Relationship Id="rId170" Type="http://schemas.openxmlformats.org/officeDocument/2006/relationships/image" Target="../media/image217.png"/><Relationship Id="rId191" Type="http://schemas.openxmlformats.org/officeDocument/2006/relationships/image" Target="../media/image238.png"/><Relationship Id="rId205" Type="http://schemas.openxmlformats.org/officeDocument/2006/relationships/image" Target="../media/image252.png"/><Relationship Id="rId226" Type="http://schemas.openxmlformats.org/officeDocument/2006/relationships/image" Target="../media/image273.png"/><Relationship Id="rId247" Type="http://schemas.openxmlformats.org/officeDocument/2006/relationships/image" Target="../media/image294.png"/><Relationship Id="rId107" Type="http://schemas.openxmlformats.org/officeDocument/2006/relationships/image" Target="../media/image154.png"/><Relationship Id="rId268" Type="http://schemas.openxmlformats.org/officeDocument/2006/relationships/image" Target="../media/image315.png"/><Relationship Id="rId11" Type="http://schemas.openxmlformats.org/officeDocument/2006/relationships/image" Target="../media/image59.png"/><Relationship Id="rId32" Type="http://schemas.openxmlformats.org/officeDocument/2006/relationships/image" Target="../media/image79.png"/><Relationship Id="rId53" Type="http://schemas.openxmlformats.org/officeDocument/2006/relationships/image" Target="../media/image100.png"/><Relationship Id="rId74" Type="http://schemas.openxmlformats.org/officeDocument/2006/relationships/image" Target="../media/image121.png"/><Relationship Id="rId128" Type="http://schemas.openxmlformats.org/officeDocument/2006/relationships/image" Target="../media/image175.png"/><Relationship Id="rId149" Type="http://schemas.openxmlformats.org/officeDocument/2006/relationships/image" Target="../media/image196.png"/><Relationship Id="rId5" Type="http://schemas.openxmlformats.org/officeDocument/2006/relationships/image" Target="../media/image53.png"/><Relationship Id="rId95" Type="http://schemas.openxmlformats.org/officeDocument/2006/relationships/image" Target="../media/image142.png"/><Relationship Id="rId160" Type="http://schemas.openxmlformats.org/officeDocument/2006/relationships/image" Target="../media/image207.png"/><Relationship Id="rId181" Type="http://schemas.openxmlformats.org/officeDocument/2006/relationships/image" Target="../media/image228.png"/><Relationship Id="rId216" Type="http://schemas.openxmlformats.org/officeDocument/2006/relationships/image" Target="../media/image263.png"/><Relationship Id="rId237" Type="http://schemas.openxmlformats.org/officeDocument/2006/relationships/image" Target="../media/image284.png"/><Relationship Id="rId258" Type="http://schemas.openxmlformats.org/officeDocument/2006/relationships/image" Target="../media/image305.png"/><Relationship Id="rId22" Type="http://schemas.openxmlformats.org/officeDocument/2006/relationships/image" Target="../media/image69.png"/><Relationship Id="rId43" Type="http://schemas.openxmlformats.org/officeDocument/2006/relationships/image" Target="../media/image90.png"/><Relationship Id="rId64" Type="http://schemas.openxmlformats.org/officeDocument/2006/relationships/image" Target="../media/image111.png"/><Relationship Id="rId118" Type="http://schemas.openxmlformats.org/officeDocument/2006/relationships/image" Target="../media/image165.png"/><Relationship Id="rId139" Type="http://schemas.openxmlformats.org/officeDocument/2006/relationships/image" Target="../media/image186.png"/><Relationship Id="rId85" Type="http://schemas.openxmlformats.org/officeDocument/2006/relationships/image" Target="../media/image132.png"/><Relationship Id="rId150" Type="http://schemas.openxmlformats.org/officeDocument/2006/relationships/image" Target="../media/image197.png"/><Relationship Id="rId171" Type="http://schemas.openxmlformats.org/officeDocument/2006/relationships/image" Target="../media/image218.png"/><Relationship Id="rId192" Type="http://schemas.openxmlformats.org/officeDocument/2006/relationships/image" Target="../media/image239.png"/><Relationship Id="rId206" Type="http://schemas.openxmlformats.org/officeDocument/2006/relationships/image" Target="../media/image253.png"/><Relationship Id="rId227" Type="http://schemas.openxmlformats.org/officeDocument/2006/relationships/image" Target="../media/image274.png"/><Relationship Id="rId248" Type="http://schemas.openxmlformats.org/officeDocument/2006/relationships/image" Target="../media/image295.png"/><Relationship Id="rId12" Type="http://schemas.openxmlformats.org/officeDocument/2006/relationships/image" Target="../media/image60.png"/><Relationship Id="rId33" Type="http://schemas.openxmlformats.org/officeDocument/2006/relationships/image" Target="../media/image80.png"/><Relationship Id="rId108" Type="http://schemas.openxmlformats.org/officeDocument/2006/relationships/image" Target="../media/image155.png"/><Relationship Id="rId129" Type="http://schemas.openxmlformats.org/officeDocument/2006/relationships/image" Target="../media/image176.png"/><Relationship Id="rId54" Type="http://schemas.openxmlformats.org/officeDocument/2006/relationships/image" Target="../media/image101.png"/><Relationship Id="rId75" Type="http://schemas.openxmlformats.org/officeDocument/2006/relationships/image" Target="../media/image122.png"/><Relationship Id="rId96" Type="http://schemas.openxmlformats.org/officeDocument/2006/relationships/image" Target="../media/image143.png"/><Relationship Id="rId140" Type="http://schemas.openxmlformats.org/officeDocument/2006/relationships/image" Target="../media/image187.png"/><Relationship Id="rId161" Type="http://schemas.openxmlformats.org/officeDocument/2006/relationships/image" Target="../media/image208.png"/><Relationship Id="rId182" Type="http://schemas.openxmlformats.org/officeDocument/2006/relationships/image" Target="../media/image229.png"/><Relationship Id="rId217" Type="http://schemas.openxmlformats.org/officeDocument/2006/relationships/image" Target="../media/image264.png"/><Relationship Id="rId6" Type="http://schemas.openxmlformats.org/officeDocument/2006/relationships/image" Target="../media/image54.png"/><Relationship Id="rId238" Type="http://schemas.openxmlformats.org/officeDocument/2006/relationships/image" Target="../media/image285.png"/><Relationship Id="rId259" Type="http://schemas.openxmlformats.org/officeDocument/2006/relationships/image" Target="../media/image306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49" Type="http://schemas.openxmlformats.org/officeDocument/2006/relationships/image" Target="../media/image96.png"/><Relationship Id="rId114" Type="http://schemas.openxmlformats.org/officeDocument/2006/relationships/image" Target="../media/image161.png"/><Relationship Id="rId119" Type="http://schemas.openxmlformats.org/officeDocument/2006/relationships/image" Target="../media/image166.png"/><Relationship Id="rId44" Type="http://schemas.openxmlformats.org/officeDocument/2006/relationships/image" Target="../media/image91.png"/><Relationship Id="rId60" Type="http://schemas.openxmlformats.org/officeDocument/2006/relationships/image" Target="../media/image107.png"/><Relationship Id="rId65" Type="http://schemas.openxmlformats.org/officeDocument/2006/relationships/image" Target="../media/image112.png"/><Relationship Id="rId81" Type="http://schemas.openxmlformats.org/officeDocument/2006/relationships/image" Target="../media/image128.png"/><Relationship Id="rId86" Type="http://schemas.openxmlformats.org/officeDocument/2006/relationships/image" Target="../media/image133.png"/><Relationship Id="rId130" Type="http://schemas.openxmlformats.org/officeDocument/2006/relationships/image" Target="../media/image177.png"/><Relationship Id="rId135" Type="http://schemas.openxmlformats.org/officeDocument/2006/relationships/image" Target="../media/image182.png"/><Relationship Id="rId151" Type="http://schemas.openxmlformats.org/officeDocument/2006/relationships/image" Target="../media/image198.png"/><Relationship Id="rId156" Type="http://schemas.openxmlformats.org/officeDocument/2006/relationships/image" Target="../media/image203.png"/><Relationship Id="rId177" Type="http://schemas.openxmlformats.org/officeDocument/2006/relationships/image" Target="../media/image224.png"/><Relationship Id="rId198" Type="http://schemas.openxmlformats.org/officeDocument/2006/relationships/image" Target="../media/image245.png"/><Relationship Id="rId172" Type="http://schemas.openxmlformats.org/officeDocument/2006/relationships/image" Target="../media/image219.png"/><Relationship Id="rId193" Type="http://schemas.openxmlformats.org/officeDocument/2006/relationships/image" Target="../media/image240.png"/><Relationship Id="rId202" Type="http://schemas.openxmlformats.org/officeDocument/2006/relationships/image" Target="../media/image249.png"/><Relationship Id="rId207" Type="http://schemas.openxmlformats.org/officeDocument/2006/relationships/image" Target="../media/image254.png"/><Relationship Id="rId223" Type="http://schemas.openxmlformats.org/officeDocument/2006/relationships/image" Target="../media/image270.png"/><Relationship Id="rId228" Type="http://schemas.openxmlformats.org/officeDocument/2006/relationships/image" Target="../media/image275.png"/><Relationship Id="rId244" Type="http://schemas.openxmlformats.org/officeDocument/2006/relationships/image" Target="../media/image291.png"/><Relationship Id="rId249" Type="http://schemas.openxmlformats.org/officeDocument/2006/relationships/image" Target="../media/image296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39" Type="http://schemas.openxmlformats.org/officeDocument/2006/relationships/image" Target="../media/image86.png"/><Relationship Id="rId109" Type="http://schemas.openxmlformats.org/officeDocument/2006/relationships/image" Target="../media/image156.png"/><Relationship Id="rId260" Type="http://schemas.openxmlformats.org/officeDocument/2006/relationships/image" Target="../media/image307.png"/><Relationship Id="rId265" Type="http://schemas.openxmlformats.org/officeDocument/2006/relationships/image" Target="../media/image312.png"/><Relationship Id="rId34" Type="http://schemas.openxmlformats.org/officeDocument/2006/relationships/image" Target="../media/image81.pn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png"/><Relationship Id="rId97" Type="http://schemas.openxmlformats.org/officeDocument/2006/relationships/image" Target="../media/image144.png"/><Relationship Id="rId104" Type="http://schemas.openxmlformats.org/officeDocument/2006/relationships/image" Target="../media/image151.png"/><Relationship Id="rId120" Type="http://schemas.openxmlformats.org/officeDocument/2006/relationships/image" Target="../media/image167.png"/><Relationship Id="rId125" Type="http://schemas.openxmlformats.org/officeDocument/2006/relationships/image" Target="../media/image172.png"/><Relationship Id="rId141" Type="http://schemas.openxmlformats.org/officeDocument/2006/relationships/image" Target="../media/image188.png"/><Relationship Id="rId146" Type="http://schemas.openxmlformats.org/officeDocument/2006/relationships/image" Target="../media/image193.png"/><Relationship Id="rId167" Type="http://schemas.openxmlformats.org/officeDocument/2006/relationships/image" Target="../media/image214.png"/><Relationship Id="rId188" Type="http://schemas.openxmlformats.org/officeDocument/2006/relationships/image" Target="../media/image235.png"/><Relationship Id="rId7" Type="http://schemas.openxmlformats.org/officeDocument/2006/relationships/image" Target="../media/image55.png"/><Relationship Id="rId71" Type="http://schemas.openxmlformats.org/officeDocument/2006/relationships/image" Target="../media/image118.png"/><Relationship Id="rId92" Type="http://schemas.openxmlformats.org/officeDocument/2006/relationships/image" Target="../media/image139.png"/><Relationship Id="rId162" Type="http://schemas.openxmlformats.org/officeDocument/2006/relationships/image" Target="../media/image209.png"/><Relationship Id="rId183" Type="http://schemas.openxmlformats.org/officeDocument/2006/relationships/image" Target="../media/image230.png"/><Relationship Id="rId213" Type="http://schemas.openxmlformats.org/officeDocument/2006/relationships/image" Target="../media/image260.png"/><Relationship Id="rId218" Type="http://schemas.openxmlformats.org/officeDocument/2006/relationships/image" Target="../media/image265.png"/><Relationship Id="rId234" Type="http://schemas.openxmlformats.org/officeDocument/2006/relationships/image" Target="../media/image281.png"/><Relationship Id="rId239" Type="http://schemas.openxmlformats.org/officeDocument/2006/relationships/image" Target="../media/image286.png"/><Relationship Id="rId2" Type="http://schemas.openxmlformats.org/officeDocument/2006/relationships/image" Target="../media/image50.png"/><Relationship Id="rId29" Type="http://schemas.openxmlformats.org/officeDocument/2006/relationships/image" Target="../media/image76.png"/><Relationship Id="rId250" Type="http://schemas.openxmlformats.org/officeDocument/2006/relationships/image" Target="../media/image297.png"/><Relationship Id="rId255" Type="http://schemas.openxmlformats.org/officeDocument/2006/relationships/image" Target="../media/image302.png"/><Relationship Id="rId24" Type="http://schemas.openxmlformats.org/officeDocument/2006/relationships/image" Target="../media/image71.png"/><Relationship Id="rId40" Type="http://schemas.openxmlformats.org/officeDocument/2006/relationships/image" Target="../media/image87.pn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Relationship Id="rId87" Type="http://schemas.openxmlformats.org/officeDocument/2006/relationships/image" Target="../media/image134.png"/><Relationship Id="rId110" Type="http://schemas.openxmlformats.org/officeDocument/2006/relationships/image" Target="../media/image157.png"/><Relationship Id="rId115" Type="http://schemas.openxmlformats.org/officeDocument/2006/relationships/image" Target="../media/image162.png"/><Relationship Id="rId131" Type="http://schemas.openxmlformats.org/officeDocument/2006/relationships/image" Target="../media/image178.png"/><Relationship Id="rId136" Type="http://schemas.openxmlformats.org/officeDocument/2006/relationships/image" Target="../media/image183.png"/><Relationship Id="rId157" Type="http://schemas.openxmlformats.org/officeDocument/2006/relationships/image" Target="../media/image204.png"/><Relationship Id="rId178" Type="http://schemas.openxmlformats.org/officeDocument/2006/relationships/image" Target="../media/image225.png"/><Relationship Id="rId61" Type="http://schemas.openxmlformats.org/officeDocument/2006/relationships/image" Target="../media/image108.png"/><Relationship Id="rId82" Type="http://schemas.openxmlformats.org/officeDocument/2006/relationships/image" Target="../media/image129.png"/><Relationship Id="rId152" Type="http://schemas.openxmlformats.org/officeDocument/2006/relationships/image" Target="../media/image199.png"/><Relationship Id="rId173" Type="http://schemas.openxmlformats.org/officeDocument/2006/relationships/image" Target="../media/image220.png"/><Relationship Id="rId194" Type="http://schemas.openxmlformats.org/officeDocument/2006/relationships/image" Target="../media/image241.png"/><Relationship Id="rId199" Type="http://schemas.openxmlformats.org/officeDocument/2006/relationships/image" Target="../media/image246.png"/><Relationship Id="rId203" Type="http://schemas.openxmlformats.org/officeDocument/2006/relationships/image" Target="../media/image250.png"/><Relationship Id="rId208" Type="http://schemas.openxmlformats.org/officeDocument/2006/relationships/image" Target="../media/image255.png"/><Relationship Id="rId229" Type="http://schemas.openxmlformats.org/officeDocument/2006/relationships/image" Target="../media/image276.png"/><Relationship Id="rId19" Type="http://schemas.openxmlformats.org/officeDocument/2006/relationships/image" Target="../media/image66.png"/><Relationship Id="rId224" Type="http://schemas.openxmlformats.org/officeDocument/2006/relationships/image" Target="../media/image271.png"/><Relationship Id="rId240" Type="http://schemas.openxmlformats.org/officeDocument/2006/relationships/image" Target="../media/image287.png"/><Relationship Id="rId245" Type="http://schemas.openxmlformats.org/officeDocument/2006/relationships/image" Target="../media/image292.png"/><Relationship Id="rId261" Type="http://schemas.openxmlformats.org/officeDocument/2006/relationships/image" Target="../media/image308.png"/><Relationship Id="rId266" Type="http://schemas.openxmlformats.org/officeDocument/2006/relationships/image" Target="../media/image313.png"/><Relationship Id="rId14" Type="http://schemas.openxmlformats.org/officeDocument/2006/relationships/image" Target="../media/image10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56" Type="http://schemas.openxmlformats.org/officeDocument/2006/relationships/image" Target="../media/image103.png"/><Relationship Id="rId77" Type="http://schemas.openxmlformats.org/officeDocument/2006/relationships/image" Target="../media/image124.png"/><Relationship Id="rId100" Type="http://schemas.openxmlformats.org/officeDocument/2006/relationships/image" Target="../media/image147.png"/><Relationship Id="rId105" Type="http://schemas.openxmlformats.org/officeDocument/2006/relationships/image" Target="../media/image152.png"/><Relationship Id="rId126" Type="http://schemas.openxmlformats.org/officeDocument/2006/relationships/image" Target="../media/image173.png"/><Relationship Id="rId147" Type="http://schemas.openxmlformats.org/officeDocument/2006/relationships/image" Target="../media/image194.png"/><Relationship Id="rId168" Type="http://schemas.openxmlformats.org/officeDocument/2006/relationships/image" Target="../media/image215.png"/><Relationship Id="rId8" Type="http://schemas.openxmlformats.org/officeDocument/2006/relationships/image" Target="../media/image56.png"/><Relationship Id="rId51" Type="http://schemas.openxmlformats.org/officeDocument/2006/relationships/image" Target="../media/image98.png"/><Relationship Id="rId72" Type="http://schemas.openxmlformats.org/officeDocument/2006/relationships/image" Target="../media/image119.png"/><Relationship Id="rId93" Type="http://schemas.openxmlformats.org/officeDocument/2006/relationships/image" Target="../media/image140.png"/><Relationship Id="rId98" Type="http://schemas.openxmlformats.org/officeDocument/2006/relationships/image" Target="../media/image145.png"/><Relationship Id="rId121" Type="http://schemas.openxmlformats.org/officeDocument/2006/relationships/image" Target="../media/image168.png"/><Relationship Id="rId142" Type="http://schemas.openxmlformats.org/officeDocument/2006/relationships/image" Target="../media/image189.png"/><Relationship Id="rId163" Type="http://schemas.openxmlformats.org/officeDocument/2006/relationships/image" Target="../media/image210.png"/><Relationship Id="rId184" Type="http://schemas.openxmlformats.org/officeDocument/2006/relationships/image" Target="../media/image231.png"/><Relationship Id="rId189" Type="http://schemas.openxmlformats.org/officeDocument/2006/relationships/image" Target="../media/image236.png"/><Relationship Id="rId219" Type="http://schemas.openxmlformats.org/officeDocument/2006/relationships/image" Target="../media/image266.png"/><Relationship Id="rId3" Type="http://schemas.openxmlformats.org/officeDocument/2006/relationships/image" Target="../media/image51.png"/><Relationship Id="rId214" Type="http://schemas.openxmlformats.org/officeDocument/2006/relationships/image" Target="../media/image261.png"/><Relationship Id="rId230" Type="http://schemas.openxmlformats.org/officeDocument/2006/relationships/image" Target="../media/image277.png"/><Relationship Id="rId235" Type="http://schemas.openxmlformats.org/officeDocument/2006/relationships/image" Target="../media/image282.png"/><Relationship Id="rId251" Type="http://schemas.openxmlformats.org/officeDocument/2006/relationships/image" Target="../media/image298.png"/><Relationship Id="rId256" Type="http://schemas.openxmlformats.org/officeDocument/2006/relationships/image" Target="../media/image303.png"/><Relationship Id="rId25" Type="http://schemas.openxmlformats.org/officeDocument/2006/relationships/image" Target="../media/image72.png"/><Relationship Id="rId46" Type="http://schemas.openxmlformats.org/officeDocument/2006/relationships/image" Target="../media/image93.png"/><Relationship Id="rId67" Type="http://schemas.openxmlformats.org/officeDocument/2006/relationships/image" Target="../media/image114.png"/><Relationship Id="rId116" Type="http://schemas.openxmlformats.org/officeDocument/2006/relationships/image" Target="../media/image163.png"/><Relationship Id="rId137" Type="http://schemas.openxmlformats.org/officeDocument/2006/relationships/image" Target="../media/image184.png"/><Relationship Id="rId158" Type="http://schemas.openxmlformats.org/officeDocument/2006/relationships/image" Target="../media/image205.png"/><Relationship Id="rId20" Type="http://schemas.openxmlformats.org/officeDocument/2006/relationships/image" Target="../media/image67.png"/><Relationship Id="rId41" Type="http://schemas.openxmlformats.org/officeDocument/2006/relationships/image" Target="../media/image88.png"/><Relationship Id="rId62" Type="http://schemas.openxmlformats.org/officeDocument/2006/relationships/image" Target="../media/image109.png"/><Relationship Id="rId83" Type="http://schemas.openxmlformats.org/officeDocument/2006/relationships/image" Target="../media/image130.png"/><Relationship Id="rId88" Type="http://schemas.openxmlformats.org/officeDocument/2006/relationships/image" Target="../media/image135.png"/><Relationship Id="rId111" Type="http://schemas.openxmlformats.org/officeDocument/2006/relationships/image" Target="../media/image158.png"/><Relationship Id="rId132" Type="http://schemas.openxmlformats.org/officeDocument/2006/relationships/image" Target="../media/image179.png"/><Relationship Id="rId153" Type="http://schemas.openxmlformats.org/officeDocument/2006/relationships/image" Target="../media/image200.png"/><Relationship Id="rId174" Type="http://schemas.openxmlformats.org/officeDocument/2006/relationships/image" Target="../media/image221.png"/><Relationship Id="rId179" Type="http://schemas.openxmlformats.org/officeDocument/2006/relationships/image" Target="../media/image226.png"/><Relationship Id="rId195" Type="http://schemas.openxmlformats.org/officeDocument/2006/relationships/image" Target="../media/image242.png"/><Relationship Id="rId209" Type="http://schemas.openxmlformats.org/officeDocument/2006/relationships/image" Target="../media/image256.png"/><Relationship Id="rId190" Type="http://schemas.openxmlformats.org/officeDocument/2006/relationships/image" Target="../media/image237.png"/><Relationship Id="rId204" Type="http://schemas.openxmlformats.org/officeDocument/2006/relationships/image" Target="../media/image251.png"/><Relationship Id="rId220" Type="http://schemas.openxmlformats.org/officeDocument/2006/relationships/image" Target="../media/image267.png"/><Relationship Id="rId225" Type="http://schemas.openxmlformats.org/officeDocument/2006/relationships/image" Target="../media/image272.png"/><Relationship Id="rId241" Type="http://schemas.openxmlformats.org/officeDocument/2006/relationships/image" Target="../media/image288.png"/><Relationship Id="rId246" Type="http://schemas.openxmlformats.org/officeDocument/2006/relationships/image" Target="../media/image293.png"/><Relationship Id="rId267" Type="http://schemas.openxmlformats.org/officeDocument/2006/relationships/image" Target="../media/image314.png"/><Relationship Id="rId15" Type="http://schemas.openxmlformats.org/officeDocument/2006/relationships/image" Target="../media/image62.png"/><Relationship Id="rId36" Type="http://schemas.openxmlformats.org/officeDocument/2006/relationships/image" Target="../media/image83.png"/><Relationship Id="rId57" Type="http://schemas.openxmlformats.org/officeDocument/2006/relationships/image" Target="../media/image104.png"/><Relationship Id="rId106" Type="http://schemas.openxmlformats.org/officeDocument/2006/relationships/image" Target="../media/image153.png"/><Relationship Id="rId127" Type="http://schemas.openxmlformats.org/officeDocument/2006/relationships/image" Target="../media/image174.png"/><Relationship Id="rId262" Type="http://schemas.openxmlformats.org/officeDocument/2006/relationships/image" Target="../media/image309.png"/><Relationship Id="rId10" Type="http://schemas.openxmlformats.org/officeDocument/2006/relationships/image" Target="../media/image58.png"/><Relationship Id="rId31" Type="http://schemas.openxmlformats.org/officeDocument/2006/relationships/image" Target="../media/image78.png"/><Relationship Id="rId52" Type="http://schemas.openxmlformats.org/officeDocument/2006/relationships/image" Target="../media/image99.pn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94" Type="http://schemas.openxmlformats.org/officeDocument/2006/relationships/image" Target="../media/image141.png"/><Relationship Id="rId99" Type="http://schemas.openxmlformats.org/officeDocument/2006/relationships/image" Target="../media/image146.png"/><Relationship Id="rId101" Type="http://schemas.openxmlformats.org/officeDocument/2006/relationships/image" Target="../media/image148.png"/><Relationship Id="rId122" Type="http://schemas.openxmlformats.org/officeDocument/2006/relationships/image" Target="../media/image169.png"/><Relationship Id="rId143" Type="http://schemas.openxmlformats.org/officeDocument/2006/relationships/image" Target="../media/image190.png"/><Relationship Id="rId148" Type="http://schemas.openxmlformats.org/officeDocument/2006/relationships/image" Target="../media/image195.png"/><Relationship Id="rId164" Type="http://schemas.openxmlformats.org/officeDocument/2006/relationships/image" Target="../media/image211.png"/><Relationship Id="rId169" Type="http://schemas.openxmlformats.org/officeDocument/2006/relationships/image" Target="../media/image216.png"/><Relationship Id="rId185" Type="http://schemas.openxmlformats.org/officeDocument/2006/relationships/image" Target="../media/image23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80" Type="http://schemas.openxmlformats.org/officeDocument/2006/relationships/image" Target="../media/image227.png"/><Relationship Id="rId210" Type="http://schemas.openxmlformats.org/officeDocument/2006/relationships/image" Target="../media/image257.png"/><Relationship Id="rId215" Type="http://schemas.openxmlformats.org/officeDocument/2006/relationships/image" Target="../media/image262.png"/><Relationship Id="rId236" Type="http://schemas.openxmlformats.org/officeDocument/2006/relationships/image" Target="../media/image283.png"/><Relationship Id="rId257" Type="http://schemas.openxmlformats.org/officeDocument/2006/relationships/image" Target="../media/image304.png"/><Relationship Id="rId26" Type="http://schemas.openxmlformats.org/officeDocument/2006/relationships/image" Target="../media/image73.png"/><Relationship Id="rId231" Type="http://schemas.openxmlformats.org/officeDocument/2006/relationships/image" Target="../media/image278.png"/><Relationship Id="rId252" Type="http://schemas.openxmlformats.org/officeDocument/2006/relationships/image" Target="../media/image299.png"/><Relationship Id="rId47" Type="http://schemas.openxmlformats.org/officeDocument/2006/relationships/image" Target="../media/image94.png"/><Relationship Id="rId68" Type="http://schemas.openxmlformats.org/officeDocument/2006/relationships/image" Target="../media/image115.png"/><Relationship Id="rId89" Type="http://schemas.openxmlformats.org/officeDocument/2006/relationships/image" Target="../media/image136.png"/><Relationship Id="rId112" Type="http://schemas.openxmlformats.org/officeDocument/2006/relationships/image" Target="../media/image159.png"/><Relationship Id="rId133" Type="http://schemas.openxmlformats.org/officeDocument/2006/relationships/image" Target="../media/image180.png"/><Relationship Id="rId154" Type="http://schemas.openxmlformats.org/officeDocument/2006/relationships/image" Target="../media/image201.png"/><Relationship Id="rId175" Type="http://schemas.openxmlformats.org/officeDocument/2006/relationships/image" Target="../media/image222.png"/><Relationship Id="rId196" Type="http://schemas.openxmlformats.org/officeDocument/2006/relationships/image" Target="../media/image243.png"/><Relationship Id="rId200" Type="http://schemas.openxmlformats.org/officeDocument/2006/relationships/image" Target="../media/image247.png"/><Relationship Id="rId16" Type="http://schemas.openxmlformats.org/officeDocument/2006/relationships/image" Target="../media/image63.png"/><Relationship Id="rId221" Type="http://schemas.openxmlformats.org/officeDocument/2006/relationships/image" Target="../media/image268.png"/><Relationship Id="rId242" Type="http://schemas.openxmlformats.org/officeDocument/2006/relationships/image" Target="../media/image289.png"/><Relationship Id="rId263" Type="http://schemas.openxmlformats.org/officeDocument/2006/relationships/image" Target="../media/image310.png"/><Relationship Id="rId37" Type="http://schemas.openxmlformats.org/officeDocument/2006/relationships/image" Target="../media/image84.png"/><Relationship Id="rId58" Type="http://schemas.openxmlformats.org/officeDocument/2006/relationships/image" Target="../media/image105.png"/><Relationship Id="rId79" Type="http://schemas.openxmlformats.org/officeDocument/2006/relationships/image" Target="../media/image126.png"/><Relationship Id="rId102" Type="http://schemas.openxmlformats.org/officeDocument/2006/relationships/image" Target="../media/image149.png"/><Relationship Id="rId123" Type="http://schemas.openxmlformats.org/officeDocument/2006/relationships/image" Target="../media/image170.png"/><Relationship Id="rId144" Type="http://schemas.openxmlformats.org/officeDocument/2006/relationships/image" Target="../media/image191.png"/><Relationship Id="rId90" Type="http://schemas.openxmlformats.org/officeDocument/2006/relationships/image" Target="../media/image137.png"/><Relationship Id="rId165" Type="http://schemas.openxmlformats.org/officeDocument/2006/relationships/image" Target="../media/image212.png"/><Relationship Id="rId186" Type="http://schemas.openxmlformats.org/officeDocument/2006/relationships/image" Target="../media/image233.png"/><Relationship Id="rId211" Type="http://schemas.openxmlformats.org/officeDocument/2006/relationships/image" Target="../media/image258.png"/><Relationship Id="rId232" Type="http://schemas.openxmlformats.org/officeDocument/2006/relationships/image" Target="../media/image279.png"/><Relationship Id="rId253" Type="http://schemas.openxmlformats.org/officeDocument/2006/relationships/image" Target="../media/image300.png"/><Relationship Id="rId27" Type="http://schemas.openxmlformats.org/officeDocument/2006/relationships/image" Target="../media/image74.png"/><Relationship Id="rId48" Type="http://schemas.openxmlformats.org/officeDocument/2006/relationships/image" Target="../media/image95.png"/><Relationship Id="rId69" Type="http://schemas.openxmlformats.org/officeDocument/2006/relationships/image" Target="../media/image116.png"/><Relationship Id="rId113" Type="http://schemas.openxmlformats.org/officeDocument/2006/relationships/image" Target="../media/image160.png"/><Relationship Id="rId134" Type="http://schemas.openxmlformats.org/officeDocument/2006/relationships/image" Target="../media/image181.png"/><Relationship Id="rId80" Type="http://schemas.openxmlformats.org/officeDocument/2006/relationships/image" Target="../media/image127.png"/><Relationship Id="rId155" Type="http://schemas.openxmlformats.org/officeDocument/2006/relationships/image" Target="../media/image202.png"/><Relationship Id="rId176" Type="http://schemas.openxmlformats.org/officeDocument/2006/relationships/image" Target="../media/image223.png"/><Relationship Id="rId197" Type="http://schemas.openxmlformats.org/officeDocument/2006/relationships/image" Target="../media/image244.png"/><Relationship Id="rId201" Type="http://schemas.openxmlformats.org/officeDocument/2006/relationships/image" Target="../media/image248.png"/><Relationship Id="rId222" Type="http://schemas.openxmlformats.org/officeDocument/2006/relationships/image" Target="../media/image269.png"/><Relationship Id="rId243" Type="http://schemas.openxmlformats.org/officeDocument/2006/relationships/image" Target="../media/image290.png"/><Relationship Id="rId264" Type="http://schemas.openxmlformats.org/officeDocument/2006/relationships/image" Target="../media/image311.png"/><Relationship Id="rId17" Type="http://schemas.openxmlformats.org/officeDocument/2006/relationships/image" Target="../media/image64.png"/><Relationship Id="rId38" Type="http://schemas.openxmlformats.org/officeDocument/2006/relationships/image" Target="../media/image85.png"/><Relationship Id="rId59" Type="http://schemas.openxmlformats.org/officeDocument/2006/relationships/image" Target="../media/image106.png"/><Relationship Id="rId103" Type="http://schemas.openxmlformats.org/officeDocument/2006/relationships/image" Target="../media/image150.png"/><Relationship Id="rId124" Type="http://schemas.openxmlformats.org/officeDocument/2006/relationships/image" Target="../media/image171.png"/><Relationship Id="rId70" Type="http://schemas.openxmlformats.org/officeDocument/2006/relationships/image" Target="../media/image117.png"/><Relationship Id="rId91" Type="http://schemas.openxmlformats.org/officeDocument/2006/relationships/image" Target="../media/image138.png"/><Relationship Id="rId145" Type="http://schemas.openxmlformats.org/officeDocument/2006/relationships/image" Target="../media/image192.png"/><Relationship Id="rId166" Type="http://schemas.openxmlformats.org/officeDocument/2006/relationships/image" Target="../media/image213.png"/><Relationship Id="rId187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59.png"/><Relationship Id="rId233" Type="http://schemas.openxmlformats.org/officeDocument/2006/relationships/image" Target="../media/image280.png"/><Relationship Id="rId254" Type="http://schemas.openxmlformats.org/officeDocument/2006/relationships/image" Target="../media/image301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9.png"/><Relationship Id="rId117" Type="http://schemas.openxmlformats.org/officeDocument/2006/relationships/image" Target="../media/image420.png"/><Relationship Id="rId21" Type="http://schemas.openxmlformats.org/officeDocument/2006/relationships/image" Target="../media/image324.png"/><Relationship Id="rId42" Type="http://schemas.openxmlformats.org/officeDocument/2006/relationships/image" Target="../media/image345.png"/><Relationship Id="rId47" Type="http://schemas.openxmlformats.org/officeDocument/2006/relationships/image" Target="../media/image350.png"/><Relationship Id="rId63" Type="http://schemas.openxmlformats.org/officeDocument/2006/relationships/image" Target="../media/image366.png"/><Relationship Id="rId68" Type="http://schemas.openxmlformats.org/officeDocument/2006/relationships/image" Target="../media/image371.png"/><Relationship Id="rId84" Type="http://schemas.openxmlformats.org/officeDocument/2006/relationships/image" Target="../media/image387.png"/><Relationship Id="rId89" Type="http://schemas.openxmlformats.org/officeDocument/2006/relationships/image" Target="../media/image392.png"/><Relationship Id="rId112" Type="http://schemas.openxmlformats.org/officeDocument/2006/relationships/image" Target="../media/image415.png"/><Relationship Id="rId133" Type="http://schemas.openxmlformats.org/officeDocument/2006/relationships/image" Target="../media/image436.png"/><Relationship Id="rId138" Type="http://schemas.openxmlformats.org/officeDocument/2006/relationships/image" Target="../media/image441.png"/><Relationship Id="rId154" Type="http://schemas.openxmlformats.org/officeDocument/2006/relationships/image" Target="../media/image457.png"/><Relationship Id="rId159" Type="http://schemas.openxmlformats.org/officeDocument/2006/relationships/image" Target="../media/image462.png"/><Relationship Id="rId16" Type="http://schemas.openxmlformats.org/officeDocument/2006/relationships/image" Target="../media/image319.png"/><Relationship Id="rId107" Type="http://schemas.openxmlformats.org/officeDocument/2006/relationships/image" Target="../media/image410.png"/><Relationship Id="rId11" Type="http://schemas.openxmlformats.org/officeDocument/2006/relationships/image" Target="../media/image59.png"/><Relationship Id="rId32" Type="http://schemas.openxmlformats.org/officeDocument/2006/relationships/image" Target="../media/image335.png"/><Relationship Id="rId37" Type="http://schemas.openxmlformats.org/officeDocument/2006/relationships/image" Target="../media/image340.png"/><Relationship Id="rId53" Type="http://schemas.openxmlformats.org/officeDocument/2006/relationships/image" Target="../media/image356.png"/><Relationship Id="rId58" Type="http://schemas.openxmlformats.org/officeDocument/2006/relationships/image" Target="../media/image361.png"/><Relationship Id="rId74" Type="http://schemas.openxmlformats.org/officeDocument/2006/relationships/image" Target="../media/image377.png"/><Relationship Id="rId79" Type="http://schemas.openxmlformats.org/officeDocument/2006/relationships/image" Target="../media/image382.png"/><Relationship Id="rId102" Type="http://schemas.openxmlformats.org/officeDocument/2006/relationships/image" Target="../media/image405.png"/><Relationship Id="rId123" Type="http://schemas.openxmlformats.org/officeDocument/2006/relationships/image" Target="../media/image426.png"/><Relationship Id="rId128" Type="http://schemas.openxmlformats.org/officeDocument/2006/relationships/image" Target="../media/image431.png"/><Relationship Id="rId144" Type="http://schemas.openxmlformats.org/officeDocument/2006/relationships/image" Target="../media/image447.png"/><Relationship Id="rId149" Type="http://schemas.openxmlformats.org/officeDocument/2006/relationships/image" Target="../media/image452.png"/><Relationship Id="rId5" Type="http://schemas.openxmlformats.org/officeDocument/2006/relationships/image" Target="../media/image53.png"/><Relationship Id="rId90" Type="http://schemas.openxmlformats.org/officeDocument/2006/relationships/image" Target="../media/image393.png"/><Relationship Id="rId95" Type="http://schemas.openxmlformats.org/officeDocument/2006/relationships/image" Target="../media/image398.png"/><Relationship Id="rId160" Type="http://schemas.openxmlformats.org/officeDocument/2006/relationships/image" Target="../media/image463.png"/><Relationship Id="rId165" Type="http://schemas.openxmlformats.org/officeDocument/2006/relationships/image" Target="../media/image468.png"/><Relationship Id="rId22" Type="http://schemas.openxmlformats.org/officeDocument/2006/relationships/image" Target="../media/image325.png"/><Relationship Id="rId27" Type="http://schemas.openxmlformats.org/officeDocument/2006/relationships/image" Target="../media/image330.png"/><Relationship Id="rId43" Type="http://schemas.openxmlformats.org/officeDocument/2006/relationships/image" Target="../media/image346.png"/><Relationship Id="rId48" Type="http://schemas.openxmlformats.org/officeDocument/2006/relationships/image" Target="../media/image351.png"/><Relationship Id="rId64" Type="http://schemas.openxmlformats.org/officeDocument/2006/relationships/image" Target="../media/image367.png"/><Relationship Id="rId69" Type="http://schemas.openxmlformats.org/officeDocument/2006/relationships/image" Target="../media/image372.png"/><Relationship Id="rId113" Type="http://schemas.openxmlformats.org/officeDocument/2006/relationships/image" Target="../media/image416.png"/><Relationship Id="rId118" Type="http://schemas.openxmlformats.org/officeDocument/2006/relationships/image" Target="../media/image421.png"/><Relationship Id="rId134" Type="http://schemas.openxmlformats.org/officeDocument/2006/relationships/image" Target="../media/image437.png"/><Relationship Id="rId139" Type="http://schemas.openxmlformats.org/officeDocument/2006/relationships/image" Target="../media/image442.png"/><Relationship Id="rId80" Type="http://schemas.openxmlformats.org/officeDocument/2006/relationships/image" Target="../media/image383.png"/><Relationship Id="rId85" Type="http://schemas.openxmlformats.org/officeDocument/2006/relationships/image" Target="../media/image388.png"/><Relationship Id="rId150" Type="http://schemas.openxmlformats.org/officeDocument/2006/relationships/image" Target="../media/image453.png"/><Relationship Id="rId155" Type="http://schemas.openxmlformats.org/officeDocument/2006/relationships/image" Target="../media/image458.png"/><Relationship Id="rId12" Type="http://schemas.openxmlformats.org/officeDocument/2006/relationships/image" Target="../media/image60.png"/><Relationship Id="rId17" Type="http://schemas.openxmlformats.org/officeDocument/2006/relationships/image" Target="../media/image320.png"/><Relationship Id="rId33" Type="http://schemas.openxmlformats.org/officeDocument/2006/relationships/image" Target="../media/image336.png"/><Relationship Id="rId38" Type="http://schemas.openxmlformats.org/officeDocument/2006/relationships/image" Target="../media/image341.png"/><Relationship Id="rId59" Type="http://schemas.openxmlformats.org/officeDocument/2006/relationships/image" Target="../media/image362.png"/><Relationship Id="rId103" Type="http://schemas.openxmlformats.org/officeDocument/2006/relationships/image" Target="../media/image406.png"/><Relationship Id="rId108" Type="http://schemas.openxmlformats.org/officeDocument/2006/relationships/image" Target="../media/image411.png"/><Relationship Id="rId124" Type="http://schemas.openxmlformats.org/officeDocument/2006/relationships/image" Target="../media/image427.png"/><Relationship Id="rId129" Type="http://schemas.openxmlformats.org/officeDocument/2006/relationships/image" Target="../media/image432.png"/><Relationship Id="rId54" Type="http://schemas.openxmlformats.org/officeDocument/2006/relationships/image" Target="../media/image357.png"/><Relationship Id="rId70" Type="http://schemas.openxmlformats.org/officeDocument/2006/relationships/image" Target="../media/image373.png"/><Relationship Id="rId75" Type="http://schemas.openxmlformats.org/officeDocument/2006/relationships/image" Target="../media/image378.png"/><Relationship Id="rId91" Type="http://schemas.openxmlformats.org/officeDocument/2006/relationships/image" Target="../media/image394.png"/><Relationship Id="rId96" Type="http://schemas.openxmlformats.org/officeDocument/2006/relationships/image" Target="../media/image399.png"/><Relationship Id="rId140" Type="http://schemas.openxmlformats.org/officeDocument/2006/relationships/image" Target="../media/image443.png"/><Relationship Id="rId145" Type="http://schemas.openxmlformats.org/officeDocument/2006/relationships/image" Target="../media/image448.png"/><Relationship Id="rId161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5" Type="http://schemas.openxmlformats.org/officeDocument/2006/relationships/image" Target="../media/image318.png"/><Relationship Id="rId23" Type="http://schemas.openxmlformats.org/officeDocument/2006/relationships/image" Target="../media/image326.png"/><Relationship Id="rId28" Type="http://schemas.openxmlformats.org/officeDocument/2006/relationships/image" Target="../media/image331.png"/><Relationship Id="rId36" Type="http://schemas.openxmlformats.org/officeDocument/2006/relationships/image" Target="../media/image339.png"/><Relationship Id="rId49" Type="http://schemas.openxmlformats.org/officeDocument/2006/relationships/image" Target="../media/image352.png"/><Relationship Id="rId57" Type="http://schemas.openxmlformats.org/officeDocument/2006/relationships/image" Target="../media/image360.png"/><Relationship Id="rId106" Type="http://schemas.openxmlformats.org/officeDocument/2006/relationships/image" Target="../media/image409.png"/><Relationship Id="rId114" Type="http://schemas.openxmlformats.org/officeDocument/2006/relationships/image" Target="../media/image417.png"/><Relationship Id="rId119" Type="http://schemas.openxmlformats.org/officeDocument/2006/relationships/image" Target="../media/image422.png"/><Relationship Id="rId127" Type="http://schemas.openxmlformats.org/officeDocument/2006/relationships/image" Target="../media/image430.png"/><Relationship Id="rId10" Type="http://schemas.openxmlformats.org/officeDocument/2006/relationships/image" Target="../media/image58.png"/><Relationship Id="rId31" Type="http://schemas.openxmlformats.org/officeDocument/2006/relationships/image" Target="../media/image334.png"/><Relationship Id="rId44" Type="http://schemas.openxmlformats.org/officeDocument/2006/relationships/image" Target="../media/image347.png"/><Relationship Id="rId52" Type="http://schemas.openxmlformats.org/officeDocument/2006/relationships/image" Target="../media/image355.png"/><Relationship Id="rId60" Type="http://schemas.openxmlformats.org/officeDocument/2006/relationships/image" Target="../media/image363.png"/><Relationship Id="rId65" Type="http://schemas.openxmlformats.org/officeDocument/2006/relationships/image" Target="../media/image368.png"/><Relationship Id="rId73" Type="http://schemas.openxmlformats.org/officeDocument/2006/relationships/image" Target="../media/image376.png"/><Relationship Id="rId78" Type="http://schemas.openxmlformats.org/officeDocument/2006/relationships/image" Target="../media/image381.png"/><Relationship Id="rId81" Type="http://schemas.openxmlformats.org/officeDocument/2006/relationships/image" Target="../media/image384.png"/><Relationship Id="rId86" Type="http://schemas.openxmlformats.org/officeDocument/2006/relationships/image" Target="../media/image389.png"/><Relationship Id="rId94" Type="http://schemas.openxmlformats.org/officeDocument/2006/relationships/image" Target="../media/image397.png"/><Relationship Id="rId99" Type="http://schemas.openxmlformats.org/officeDocument/2006/relationships/image" Target="../media/image402.png"/><Relationship Id="rId101" Type="http://schemas.openxmlformats.org/officeDocument/2006/relationships/image" Target="../media/image404.png"/><Relationship Id="rId122" Type="http://schemas.openxmlformats.org/officeDocument/2006/relationships/image" Target="../media/image425.png"/><Relationship Id="rId130" Type="http://schemas.openxmlformats.org/officeDocument/2006/relationships/image" Target="../media/image433.png"/><Relationship Id="rId135" Type="http://schemas.openxmlformats.org/officeDocument/2006/relationships/image" Target="../media/image438.png"/><Relationship Id="rId143" Type="http://schemas.openxmlformats.org/officeDocument/2006/relationships/image" Target="../media/image446.png"/><Relationship Id="rId148" Type="http://schemas.openxmlformats.org/officeDocument/2006/relationships/image" Target="../media/image451.png"/><Relationship Id="rId151" Type="http://schemas.openxmlformats.org/officeDocument/2006/relationships/image" Target="../media/image454.png"/><Relationship Id="rId156" Type="http://schemas.openxmlformats.org/officeDocument/2006/relationships/image" Target="../media/image459.png"/><Relationship Id="rId164" Type="http://schemas.openxmlformats.org/officeDocument/2006/relationships/image" Target="../media/image467.png"/><Relationship Id="rId4" Type="http://schemas.openxmlformats.org/officeDocument/2006/relationships/image" Target="../media/image316.png"/><Relationship Id="rId9" Type="http://schemas.openxmlformats.org/officeDocument/2006/relationships/image" Target="../media/image57.png"/><Relationship Id="rId13" Type="http://schemas.openxmlformats.org/officeDocument/2006/relationships/image" Target="../media/image317.png"/><Relationship Id="rId18" Type="http://schemas.openxmlformats.org/officeDocument/2006/relationships/image" Target="../media/image321.png"/><Relationship Id="rId39" Type="http://schemas.openxmlformats.org/officeDocument/2006/relationships/image" Target="../media/image342.png"/><Relationship Id="rId109" Type="http://schemas.openxmlformats.org/officeDocument/2006/relationships/image" Target="../media/image412.png"/><Relationship Id="rId34" Type="http://schemas.openxmlformats.org/officeDocument/2006/relationships/image" Target="../media/image337.png"/><Relationship Id="rId50" Type="http://schemas.openxmlformats.org/officeDocument/2006/relationships/image" Target="../media/image353.png"/><Relationship Id="rId55" Type="http://schemas.openxmlformats.org/officeDocument/2006/relationships/image" Target="../media/image358.png"/><Relationship Id="rId76" Type="http://schemas.openxmlformats.org/officeDocument/2006/relationships/image" Target="../media/image379.png"/><Relationship Id="rId97" Type="http://schemas.openxmlformats.org/officeDocument/2006/relationships/image" Target="../media/image400.png"/><Relationship Id="rId104" Type="http://schemas.openxmlformats.org/officeDocument/2006/relationships/image" Target="../media/image407.png"/><Relationship Id="rId120" Type="http://schemas.openxmlformats.org/officeDocument/2006/relationships/image" Target="../media/image423.png"/><Relationship Id="rId125" Type="http://schemas.openxmlformats.org/officeDocument/2006/relationships/image" Target="../media/image428.png"/><Relationship Id="rId141" Type="http://schemas.openxmlformats.org/officeDocument/2006/relationships/image" Target="../media/image444.png"/><Relationship Id="rId146" Type="http://schemas.openxmlformats.org/officeDocument/2006/relationships/image" Target="../media/image449.png"/><Relationship Id="rId7" Type="http://schemas.openxmlformats.org/officeDocument/2006/relationships/image" Target="../media/image55.png"/><Relationship Id="rId71" Type="http://schemas.openxmlformats.org/officeDocument/2006/relationships/image" Target="../media/image374.png"/><Relationship Id="rId92" Type="http://schemas.openxmlformats.org/officeDocument/2006/relationships/image" Target="../media/image395.png"/><Relationship Id="rId162" Type="http://schemas.openxmlformats.org/officeDocument/2006/relationships/image" Target="../media/image465.png"/><Relationship Id="rId2" Type="http://schemas.openxmlformats.org/officeDocument/2006/relationships/image" Target="../media/image50.png"/><Relationship Id="rId29" Type="http://schemas.openxmlformats.org/officeDocument/2006/relationships/image" Target="../media/image332.png"/><Relationship Id="rId24" Type="http://schemas.openxmlformats.org/officeDocument/2006/relationships/image" Target="../media/image327.png"/><Relationship Id="rId40" Type="http://schemas.openxmlformats.org/officeDocument/2006/relationships/image" Target="../media/image343.png"/><Relationship Id="rId45" Type="http://schemas.openxmlformats.org/officeDocument/2006/relationships/image" Target="../media/image348.png"/><Relationship Id="rId66" Type="http://schemas.openxmlformats.org/officeDocument/2006/relationships/image" Target="../media/image369.png"/><Relationship Id="rId87" Type="http://schemas.openxmlformats.org/officeDocument/2006/relationships/image" Target="../media/image390.png"/><Relationship Id="rId110" Type="http://schemas.openxmlformats.org/officeDocument/2006/relationships/image" Target="../media/image413.png"/><Relationship Id="rId115" Type="http://schemas.openxmlformats.org/officeDocument/2006/relationships/image" Target="../media/image418.png"/><Relationship Id="rId131" Type="http://schemas.openxmlformats.org/officeDocument/2006/relationships/image" Target="../media/image434.png"/><Relationship Id="rId136" Type="http://schemas.openxmlformats.org/officeDocument/2006/relationships/image" Target="../media/image439.png"/><Relationship Id="rId157" Type="http://schemas.openxmlformats.org/officeDocument/2006/relationships/image" Target="../media/image460.png"/><Relationship Id="rId61" Type="http://schemas.openxmlformats.org/officeDocument/2006/relationships/image" Target="../media/image364.png"/><Relationship Id="rId82" Type="http://schemas.openxmlformats.org/officeDocument/2006/relationships/image" Target="../media/image385.png"/><Relationship Id="rId152" Type="http://schemas.openxmlformats.org/officeDocument/2006/relationships/image" Target="../media/image455.png"/><Relationship Id="rId19" Type="http://schemas.openxmlformats.org/officeDocument/2006/relationships/image" Target="../media/image322.png"/><Relationship Id="rId14" Type="http://schemas.openxmlformats.org/officeDocument/2006/relationships/image" Target="../media/image10.png"/><Relationship Id="rId30" Type="http://schemas.openxmlformats.org/officeDocument/2006/relationships/image" Target="../media/image333.png"/><Relationship Id="rId35" Type="http://schemas.openxmlformats.org/officeDocument/2006/relationships/image" Target="../media/image338.png"/><Relationship Id="rId56" Type="http://schemas.openxmlformats.org/officeDocument/2006/relationships/image" Target="../media/image359.png"/><Relationship Id="rId77" Type="http://schemas.openxmlformats.org/officeDocument/2006/relationships/image" Target="../media/image380.png"/><Relationship Id="rId100" Type="http://schemas.openxmlformats.org/officeDocument/2006/relationships/image" Target="../media/image403.png"/><Relationship Id="rId105" Type="http://schemas.openxmlformats.org/officeDocument/2006/relationships/image" Target="../media/image408.png"/><Relationship Id="rId126" Type="http://schemas.openxmlformats.org/officeDocument/2006/relationships/image" Target="../media/image429.png"/><Relationship Id="rId147" Type="http://schemas.openxmlformats.org/officeDocument/2006/relationships/image" Target="../media/image450.png"/><Relationship Id="rId8" Type="http://schemas.openxmlformats.org/officeDocument/2006/relationships/image" Target="../media/image56.png"/><Relationship Id="rId51" Type="http://schemas.openxmlformats.org/officeDocument/2006/relationships/image" Target="../media/image354.png"/><Relationship Id="rId72" Type="http://schemas.openxmlformats.org/officeDocument/2006/relationships/image" Target="../media/image375.png"/><Relationship Id="rId93" Type="http://schemas.openxmlformats.org/officeDocument/2006/relationships/image" Target="../media/image396.png"/><Relationship Id="rId98" Type="http://schemas.openxmlformats.org/officeDocument/2006/relationships/image" Target="../media/image401.png"/><Relationship Id="rId121" Type="http://schemas.openxmlformats.org/officeDocument/2006/relationships/image" Target="../media/image424.png"/><Relationship Id="rId142" Type="http://schemas.openxmlformats.org/officeDocument/2006/relationships/image" Target="../media/image445.png"/><Relationship Id="rId163" Type="http://schemas.openxmlformats.org/officeDocument/2006/relationships/image" Target="../media/image466.png"/><Relationship Id="rId3" Type="http://schemas.openxmlformats.org/officeDocument/2006/relationships/image" Target="../media/image51.png"/><Relationship Id="rId25" Type="http://schemas.openxmlformats.org/officeDocument/2006/relationships/image" Target="../media/image328.png"/><Relationship Id="rId46" Type="http://schemas.openxmlformats.org/officeDocument/2006/relationships/image" Target="../media/image349.png"/><Relationship Id="rId67" Type="http://schemas.openxmlformats.org/officeDocument/2006/relationships/image" Target="../media/image370.png"/><Relationship Id="rId116" Type="http://schemas.openxmlformats.org/officeDocument/2006/relationships/image" Target="../media/image419.png"/><Relationship Id="rId137" Type="http://schemas.openxmlformats.org/officeDocument/2006/relationships/image" Target="../media/image440.png"/><Relationship Id="rId158" Type="http://schemas.openxmlformats.org/officeDocument/2006/relationships/image" Target="../media/image461.png"/><Relationship Id="rId20" Type="http://schemas.openxmlformats.org/officeDocument/2006/relationships/image" Target="../media/image323.png"/><Relationship Id="rId41" Type="http://schemas.openxmlformats.org/officeDocument/2006/relationships/image" Target="../media/image344.png"/><Relationship Id="rId62" Type="http://schemas.openxmlformats.org/officeDocument/2006/relationships/image" Target="../media/image365.png"/><Relationship Id="rId83" Type="http://schemas.openxmlformats.org/officeDocument/2006/relationships/image" Target="../media/image386.png"/><Relationship Id="rId88" Type="http://schemas.openxmlformats.org/officeDocument/2006/relationships/image" Target="../media/image391.png"/><Relationship Id="rId111" Type="http://schemas.openxmlformats.org/officeDocument/2006/relationships/image" Target="../media/image414.png"/><Relationship Id="rId132" Type="http://schemas.openxmlformats.org/officeDocument/2006/relationships/image" Target="../media/image435.png"/><Relationship Id="rId153" Type="http://schemas.openxmlformats.org/officeDocument/2006/relationships/image" Target="../media/image456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9.png"/><Relationship Id="rId21" Type="http://schemas.openxmlformats.org/officeDocument/2006/relationships/image" Target="../media/image221.png"/><Relationship Id="rId42" Type="http://schemas.openxmlformats.org/officeDocument/2006/relationships/image" Target="../media/image312.png"/><Relationship Id="rId63" Type="http://schemas.openxmlformats.org/officeDocument/2006/relationships/image" Target="../media/image503.png"/><Relationship Id="rId84" Type="http://schemas.openxmlformats.org/officeDocument/2006/relationships/image" Target="../media/image522.png"/><Relationship Id="rId138" Type="http://schemas.openxmlformats.org/officeDocument/2006/relationships/image" Target="../media/image566.png"/><Relationship Id="rId159" Type="http://schemas.openxmlformats.org/officeDocument/2006/relationships/image" Target="../media/image285.png"/><Relationship Id="rId170" Type="http://schemas.openxmlformats.org/officeDocument/2006/relationships/image" Target="../media/image594.png"/><Relationship Id="rId191" Type="http://schemas.openxmlformats.org/officeDocument/2006/relationships/image" Target="../media/image613.png"/><Relationship Id="rId205" Type="http://schemas.openxmlformats.org/officeDocument/2006/relationships/image" Target="../media/image625.png"/><Relationship Id="rId107" Type="http://schemas.openxmlformats.org/officeDocument/2006/relationships/image" Target="../media/image541.png"/><Relationship Id="rId11" Type="http://schemas.openxmlformats.org/officeDocument/2006/relationships/image" Target="../media/image59.png"/><Relationship Id="rId32" Type="http://schemas.openxmlformats.org/officeDocument/2006/relationships/image" Target="../media/image478.png"/><Relationship Id="rId53" Type="http://schemas.openxmlformats.org/officeDocument/2006/relationships/image" Target="../media/image497.png"/><Relationship Id="rId74" Type="http://schemas.openxmlformats.org/officeDocument/2006/relationships/image" Target="../media/image512.png"/><Relationship Id="rId128" Type="http://schemas.openxmlformats.org/officeDocument/2006/relationships/image" Target="../media/image558.png"/><Relationship Id="rId149" Type="http://schemas.openxmlformats.org/officeDocument/2006/relationships/image" Target="../media/image575.png"/><Relationship Id="rId5" Type="http://schemas.openxmlformats.org/officeDocument/2006/relationships/image" Target="../media/image53.png"/><Relationship Id="rId95" Type="http://schemas.openxmlformats.org/officeDocument/2006/relationships/image" Target="../media/image531.png"/><Relationship Id="rId160" Type="http://schemas.openxmlformats.org/officeDocument/2006/relationships/image" Target="../media/image584.png"/><Relationship Id="rId181" Type="http://schemas.openxmlformats.org/officeDocument/2006/relationships/image" Target="../media/image605.png"/><Relationship Id="rId216" Type="http://schemas.openxmlformats.org/officeDocument/2006/relationships/image" Target="../media/image636.png"/><Relationship Id="rId211" Type="http://schemas.openxmlformats.org/officeDocument/2006/relationships/image" Target="../media/image631.png"/><Relationship Id="rId22" Type="http://schemas.openxmlformats.org/officeDocument/2006/relationships/image" Target="../media/image472.png"/><Relationship Id="rId27" Type="http://schemas.openxmlformats.org/officeDocument/2006/relationships/image" Target="../media/image101.png"/><Relationship Id="rId43" Type="http://schemas.openxmlformats.org/officeDocument/2006/relationships/image" Target="../media/image313.png"/><Relationship Id="rId48" Type="http://schemas.openxmlformats.org/officeDocument/2006/relationships/image" Target="../media/image492.png"/><Relationship Id="rId64" Type="http://schemas.openxmlformats.org/officeDocument/2006/relationships/image" Target="../media/image234.png"/><Relationship Id="rId69" Type="http://schemas.openxmlformats.org/officeDocument/2006/relationships/image" Target="../media/image507.png"/><Relationship Id="rId113" Type="http://schemas.openxmlformats.org/officeDocument/2006/relationships/image" Target="../media/image547.png"/><Relationship Id="rId118" Type="http://schemas.openxmlformats.org/officeDocument/2006/relationships/image" Target="../media/image550.png"/><Relationship Id="rId134" Type="http://schemas.openxmlformats.org/officeDocument/2006/relationships/image" Target="../media/image562.png"/><Relationship Id="rId139" Type="http://schemas.openxmlformats.org/officeDocument/2006/relationships/image" Target="../media/image567.png"/><Relationship Id="rId80" Type="http://schemas.openxmlformats.org/officeDocument/2006/relationships/image" Target="../media/image518.png"/><Relationship Id="rId85" Type="http://schemas.openxmlformats.org/officeDocument/2006/relationships/image" Target="../media/image523.png"/><Relationship Id="rId150" Type="http://schemas.openxmlformats.org/officeDocument/2006/relationships/image" Target="../media/image576.png"/><Relationship Id="rId155" Type="http://schemas.openxmlformats.org/officeDocument/2006/relationships/image" Target="../media/image581.png"/><Relationship Id="rId171" Type="http://schemas.openxmlformats.org/officeDocument/2006/relationships/image" Target="../media/image595.png"/><Relationship Id="rId176" Type="http://schemas.openxmlformats.org/officeDocument/2006/relationships/image" Target="../media/image600.png"/><Relationship Id="rId192" Type="http://schemas.openxmlformats.org/officeDocument/2006/relationships/image" Target="../media/image614.png"/><Relationship Id="rId197" Type="http://schemas.openxmlformats.org/officeDocument/2006/relationships/image" Target="../media/image619.png"/><Relationship Id="rId206" Type="http://schemas.openxmlformats.org/officeDocument/2006/relationships/image" Target="../media/image626.png"/><Relationship Id="rId201" Type="http://schemas.openxmlformats.org/officeDocument/2006/relationships/image" Target="../media/image623.png"/><Relationship Id="rId222" Type="http://schemas.openxmlformats.org/officeDocument/2006/relationships/image" Target="../media/image642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33" Type="http://schemas.openxmlformats.org/officeDocument/2006/relationships/image" Target="../media/image479.png"/><Relationship Id="rId38" Type="http://schemas.openxmlformats.org/officeDocument/2006/relationships/image" Target="../media/image484.png"/><Relationship Id="rId59" Type="http://schemas.openxmlformats.org/officeDocument/2006/relationships/image" Target="../media/image147.png"/><Relationship Id="rId103" Type="http://schemas.openxmlformats.org/officeDocument/2006/relationships/image" Target="../media/image537.png"/><Relationship Id="rId108" Type="http://schemas.openxmlformats.org/officeDocument/2006/relationships/image" Target="../media/image542.png"/><Relationship Id="rId124" Type="http://schemas.openxmlformats.org/officeDocument/2006/relationships/image" Target="../media/image554.png"/><Relationship Id="rId129" Type="http://schemas.openxmlformats.org/officeDocument/2006/relationships/image" Target="../media/image559.png"/><Relationship Id="rId54" Type="http://schemas.openxmlformats.org/officeDocument/2006/relationships/image" Target="../media/image498.png"/><Relationship Id="rId70" Type="http://schemas.openxmlformats.org/officeDocument/2006/relationships/image" Target="../media/image508.png"/><Relationship Id="rId75" Type="http://schemas.openxmlformats.org/officeDocument/2006/relationships/image" Target="../media/image513.png"/><Relationship Id="rId91" Type="http://schemas.openxmlformats.org/officeDocument/2006/relationships/image" Target="../media/image527.png"/><Relationship Id="rId96" Type="http://schemas.openxmlformats.org/officeDocument/2006/relationships/image" Target="../media/image254.png"/><Relationship Id="rId140" Type="http://schemas.openxmlformats.org/officeDocument/2006/relationships/image" Target="../media/image250.png"/><Relationship Id="rId145" Type="http://schemas.openxmlformats.org/officeDocument/2006/relationships/image" Target="../media/image571.png"/><Relationship Id="rId161" Type="http://schemas.openxmlformats.org/officeDocument/2006/relationships/image" Target="../media/image585.png"/><Relationship Id="rId166" Type="http://schemas.openxmlformats.org/officeDocument/2006/relationships/image" Target="../media/image590.png"/><Relationship Id="rId182" Type="http://schemas.openxmlformats.org/officeDocument/2006/relationships/image" Target="../media/image606.png"/><Relationship Id="rId187" Type="http://schemas.openxmlformats.org/officeDocument/2006/relationships/image" Target="../media/image611.png"/><Relationship Id="rId217" Type="http://schemas.openxmlformats.org/officeDocument/2006/relationships/image" Target="../media/image6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212" Type="http://schemas.openxmlformats.org/officeDocument/2006/relationships/image" Target="../media/image632.png"/><Relationship Id="rId23" Type="http://schemas.openxmlformats.org/officeDocument/2006/relationships/image" Target="../media/image473.png"/><Relationship Id="rId28" Type="http://schemas.openxmlformats.org/officeDocument/2006/relationships/image" Target="../media/image122.png"/><Relationship Id="rId49" Type="http://schemas.openxmlformats.org/officeDocument/2006/relationships/image" Target="../media/image493.png"/><Relationship Id="rId114" Type="http://schemas.openxmlformats.org/officeDocument/2006/relationships/image" Target="../media/image184.png"/><Relationship Id="rId119" Type="http://schemas.openxmlformats.org/officeDocument/2006/relationships/image" Target="../media/image551.png"/><Relationship Id="rId44" Type="http://schemas.openxmlformats.org/officeDocument/2006/relationships/image" Target="../media/image488.png"/><Relationship Id="rId60" Type="http://schemas.openxmlformats.org/officeDocument/2006/relationships/image" Target="../media/image196.png"/><Relationship Id="rId65" Type="http://schemas.openxmlformats.org/officeDocument/2006/relationships/image" Target="../media/image235.png"/><Relationship Id="rId81" Type="http://schemas.openxmlformats.org/officeDocument/2006/relationships/image" Target="../media/image519.png"/><Relationship Id="rId86" Type="http://schemas.openxmlformats.org/officeDocument/2006/relationships/image" Target="../media/image524.png"/><Relationship Id="rId130" Type="http://schemas.openxmlformats.org/officeDocument/2006/relationships/image" Target="../media/image560.png"/><Relationship Id="rId135" Type="http://schemas.openxmlformats.org/officeDocument/2006/relationships/image" Target="../media/image563.png"/><Relationship Id="rId151" Type="http://schemas.openxmlformats.org/officeDocument/2006/relationships/image" Target="../media/image577.png"/><Relationship Id="rId156" Type="http://schemas.openxmlformats.org/officeDocument/2006/relationships/image" Target="../media/image582.png"/><Relationship Id="rId177" Type="http://schemas.openxmlformats.org/officeDocument/2006/relationships/image" Target="../media/image601.png"/><Relationship Id="rId198" Type="http://schemas.openxmlformats.org/officeDocument/2006/relationships/image" Target="../media/image620.png"/><Relationship Id="rId172" Type="http://schemas.openxmlformats.org/officeDocument/2006/relationships/image" Target="../media/image596.png"/><Relationship Id="rId193" Type="http://schemas.openxmlformats.org/officeDocument/2006/relationships/image" Target="../media/image615.png"/><Relationship Id="rId202" Type="http://schemas.openxmlformats.org/officeDocument/2006/relationships/image" Target="../media/image138.png"/><Relationship Id="rId207" Type="http://schemas.openxmlformats.org/officeDocument/2006/relationships/image" Target="../media/image627.png"/><Relationship Id="rId223" Type="http://schemas.openxmlformats.org/officeDocument/2006/relationships/image" Target="../media/image643.png"/><Relationship Id="rId13" Type="http://schemas.openxmlformats.org/officeDocument/2006/relationships/image" Target="../media/image470.png"/><Relationship Id="rId18" Type="http://schemas.openxmlformats.org/officeDocument/2006/relationships/image" Target="../media/image272.png"/><Relationship Id="rId39" Type="http://schemas.openxmlformats.org/officeDocument/2006/relationships/image" Target="../media/image485.png"/><Relationship Id="rId109" Type="http://schemas.openxmlformats.org/officeDocument/2006/relationships/image" Target="../media/image543.png"/><Relationship Id="rId34" Type="http://schemas.openxmlformats.org/officeDocument/2006/relationships/image" Target="../media/image480.png"/><Relationship Id="rId50" Type="http://schemas.openxmlformats.org/officeDocument/2006/relationships/image" Target="../media/image494.png"/><Relationship Id="rId55" Type="http://schemas.openxmlformats.org/officeDocument/2006/relationships/image" Target="../media/image499.png"/><Relationship Id="rId76" Type="http://schemas.openxmlformats.org/officeDocument/2006/relationships/image" Target="../media/image514.png"/><Relationship Id="rId97" Type="http://schemas.openxmlformats.org/officeDocument/2006/relationships/image" Target="../media/image255.png"/><Relationship Id="rId104" Type="http://schemas.openxmlformats.org/officeDocument/2006/relationships/image" Target="../media/image538.png"/><Relationship Id="rId120" Type="http://schemas.openxmlformats.org/officeDocument/2006/relationships/image" Target="../media/image102.png"/><Relationship Id="rId125" Type="http://schemas.openxmlformats.org/officeDocument/2006/relationships/image" Target="../media/image555.png"/><Relationship Id="rId141" Type="http://schemas.openxmlformats.org/officeDocument/2006/relationships/image" Target="../media/image251.png"/><Relationship Id="rId146" Type="http://schemas.openxmlformats.org/officeDocument/2006/relationships/image" Target="../media/image572.png"/><Relationship Id="rId167" Type="http://schemas.openxmlformats.org/officeDocument/2006/relationships/image" Target="../media/image591.png"/><Relationship Id="rId188" Type="http://schemas.openxmlformats.org/officeDocument/2006/relationships/image" Target="../media/image168.png"/><Relationship Id="rId7" Type="http://schemas.openxmlformats.org/officeDocument/2006/relationships/image" Target="../media/image55.png"/><Relationship Id="rId71" Type="http://schemas.openxmlformats.org/officeDocument/2006/relationships/image" Target="../media/image509.png"/><Relationship Id="rId92" Type="http://schemas.openxmlformats.org/officeDocument/2006/relationships/image" Target="../media/image528.png"/><Relationship Id="rId162" Type="http://schemas.openxmlformats.org/officeDocument/2006/relationships/image" Target="../media/image586.png"/><Relationship Id="rId183" Type="http://schemas.openxmlformats.org/officeDocument/2006/relationships/image" Target="../media/image607.png"/><Relationship Id="rId213" Type="http://schemas.openxmlformats.org/officeDocument/2006/relationships/image" Target="../media/image633.png"/><Relationship Id="rId218" Type="http://schemas.openxmlformats.org/officeDocument/2006/relationships/image" Target="../media/image638.png"/><Relationship Id="rId2" Type="http://schemas.openxmlformats.org/officeDocument/2006/relationships/image" Target="../media/image50.png"/><Relationship Id="rId29" Type="http://schemas.openxmlformats.org/officeDocument/2006/relationships/image" Target="../media/image123.png"/><Relationship Id="rId24" Type="http://schemas.openxmlformats.org/officeDocument/2006/relationships/image" Target="../media/image474.png"/><Relationship Id="rId40" Type="http://schemas.openxmlformats.org/officeDocument/2006/relationships/image" Target="../media/image486.png"/><Relationship Id="rId45" Type="http://schemas.openxmlformats.org/officeDocument/2006/relationships/image" Target="../media/image489.png"/><Relationship Id="rId66" Type="http://schemas.openxmlformats.org/officeDocument/2006/relationships/image" Target="../media/image504.png"/><Relationship Id="rId87" Type="http://schemas.openxmlformats.org/officeDocument/2006/relationships/image" Target="../media/image525.png"/><Relationship Id="rId110" Type="http://schemas.openxmlformats.org/officeDocument/2006/relationships/image" Target="../media/image544.png"/><Relationship Id="rId115" Type="http://schemas.openxmlformats.org/officeDocument/2006/relationships/image" Target="../media/image185.png"/><Relationship Id="rId131" Type="http://schemas.openxmlformats.org/officeDocument/2006/relationships/image" Target="../media/image561.png"/><Relationship Id="rId136" Type="http://schemas.openxmlformats.org/officeDocument/2006/relationships/image" Target="../media/image564.png"/><Relationship Id="rId157" Type="http://schemas.openxmlformats.org/officeDocument/2006/relationships/image" Target="../media/image583.png"/><Relationship Id="rId178" Type="http://schemas.openxmlformats.org/officeDocument/2006/relationships/image" Target="../media/image602.png"/><Relationship Id="rId61" Type="http://schemas.openxmlformats.org/officeDocument/2006/relationships/image" Target="../media/image197.png"/><Relationship Id="rId82" Type="http://schemas.openxmlformats.org/officeDocument/2006/relationships/image" Target="../media/image520.png"/><Relationship Id="rId152" Type="http://schemas.openxmlformats.org/officeDocument/2006/relationships/image" Target="../media/image578.png"/><Relationship Id="rId173" Type="http://schemas.openxmlformats.org/officeDocument/2006/relationships/image" Target="../media/image597.png"/><Relationship Id="rId194" Type="http://schemas.openxmlformats.org/officeDocument/2006/relationships/image" Target="../media/image616.png"/><Relationship Id="rId199" Type="http://schemas.openxmlformats.org/officeDocument/2006/relationships/image" Target="../media/image621.png"/><Relationship Id="rId203" Type="http://schemas.openxmlformats.org/officeDocument/2006/relationships/image" Target="../media/image139.png"/><Relationship Id="rId208" Type="http://schemas.openxmlformats.org/officeDocument/2006/relationships/image" Target="../media/image628.png"/><Relationship Id="rId19" Type="http://schemas.openxmlformats.org/officeDocument/2006/relationships/image" Target="../media/image273.png"/><Relationship Id="rId224" Type="http://schemas.openxmlformats.org/officeDocument/2006/relationships/image" Target="../media/image644.png"/><Relationship Id="rId14" Type="http://schemas.openxmlformats.org/officeDocument/2006/relationships/image" Target="../media/image10.png"/><Relationship Id="rId30" Type="http://schemas.openxmlformats.org/officeDocument/2006/relationships/image" Target="../media/image476.png"/><Relationship Id="rId35" Type="http://schemas.openxmlformats.org/officeDocument/2006/relationships/image" Target="../media/image481.png"/><Relationship Id="rId56" Type="http://schemas.openxmlformats.org/officeDocument/2006/relationships/image" Target="../media/image500.png"/><Relationship Id="rId77" Type="http://schemas.openxmlformats.org/officeDocument/2006/relationships/image" Target="../media/image515.png"/><Relationship Id="rId100" Type="http://schemas.openxmlformats.org/officeDocument/2006/relationships/image" Target="../media/image534.png"/><Relationship Id="rId105" Type="http://schemas.openxmlformats.org/officeDocument/2006/relationships/image" Target="../media/image539.png"/><Relationship Id="rId126" Type="http://schemas.openxmlformats.org/officeDocument/2006/relationships/image" Target="../media/image556.png"/><Relationship Id="rId147" Type="http://schemas.openxmlformats.org/officeDocument/2006/relationships/image" Target="../media/image573.png"/><Relationship Id="rId168" Type="http://schemas.openxmlformats.org/officeDocument/2006/relationships/image" Target="../media/image592.png"/><Relationship Id="rId8" Type="http://schemas.openxmlformats.org/officeDocument/2006/relationships/image" Target="../media/image56.png"/><Relationship Id="rId51" Type="http://schemas.openxmlformats.org/officeDocument/2006/relationships/image" Target="../media/image495.png"/><Relationship Id="rId72" Type="http://schemas.openxmlformats.org/officeDocument/2006/relationships/image" Target="../media/image510.png"/><Relationship Id="rId93" Type="http://schemas.openxmlformats.org/officeDocument/2006/relationships/image" Target="../media/image529.png"/><Relationship Id="rId98" Type="http://schemas.openxmlformats.org/officeDocument/2006/relationships/image" Target="../media/image532.png"/><Relationship Id="rId121" Type="http://schemas.openxmlformats.org/officeDocument/2006/relationships/image" Target="../media/image103.png"/><Relationship Id="rId142" Type="http://schemas.openxmlformats.org/officeDocument/2006/relationships/image" Target="../media/image568.png"/><Relationship Id="rId163" Type="http://schemas.openxmlformats.org/officeDocument/2006/relationships/image" Target="../media/image587.png"/><Relationship Id="rId184" Type="http://schemas.openxmlformats.org/officeDocument/2006/relationships/image" Target="../media/image608.png"/><Relationship Id="rId189" Type="http://schemas.openxmlformats.org/officeDocument/2006/relationships/image" Target="../media/image169.png"/><Relationship Id="rId219" Type="http://schemas.openxmlformats.org/officeDocument/2006/relationships/image" Target="../media/image639.png"/><Relationship Id="rId3" Type="http://schemas.openxmlformats.org/officeDocument/2006/relationships/image" Target="../media/image51.png"/><Relationship Id="rId214" Type="http://schemas.openxmlformats.org/officeDocument/2006/relationships/image" Target="../media/image634.png"/><Relationship Id="rId25" Type="http://schemas.openxmlformats.org/officeDocument/2006/relationships/image" Target="../media/image475.png"/><Relationship Id="rId46" Type="http://schemas.openxmlformats.org/officeDocument/2006/relationships/image" Target="../media/image490.png"/><Relationship Id="rId67" Type="http://schemas.openxmlformats.org/officeDocument/2006/relationships/image" Target="../media/image505.png"/><Relationship Id="rId116" Type="http://schemas.openxmlformats.org/officeDocument/2006/relationships/image" Target="../media/image548.png"/><Relationship Id="rId137" Type="http://schemas.openxmlformats.org/officeDocument/2006/relationships/image" Target="../media/image565.png"/><Relationship Id="rId158" Type="http://schemas.openxmlformats.org/officeDocument/2006/relationships/image" Target="../media/image284.png"/><Relationship Id="rId20" Type="http://schemas.openxmlformats.org/officeDocument/2006/relationships/image" Target="../media/image220.png"/><Relationship Id="rId41" Type="http://schemas.openxmlformats.org/officeDocument/2006/relationships/image" Target="../media/image487.png"/><Relationship Id="rId62" Type="http://schemas.openxmlformats.org/officeDocument/2006/relationships/image" Target="../media/image502.png"/><Relationship Id="rId83" Type="http://schemas.openxmlformats.org/officeDocument/2006/relationships/image" Target="../media/image521.png"/><Relationship Id="rId88" Type="http://schemas.openxmlformats.org/officeDocument/2006/relationships/image" Target="../media/image116.png"/><Relationship Id="rId111" Type="http://schemas.openxmlformats.org/officeDocument/2006/relationships/image" Target="../media/image545.png"/><Relationship Id="rId132" Type="http://schemas.openxmlformats.org/officeDocument/2006/relationships/image" Target="../media/image302.png"/><Relationship Id="rId153" Type="http://schemas.openxmlformats.org/officeDocument/2006/relationships/image" Target="../media/image579.png"/><Relationship Id="rId174" Type="http://schemas.openxmlformats.org/officeDocument/2006/relationships/image" Target="../media/image598.png"/><Relationship Id="rId179" Type="http://schemas.openxmlformats.org/officeDocument/2006/relationships/image" Target="../media/image603.png"/><Relationship Id="rId195" Type="http://schemas.openxmlformats.org/officeDocument/2006/relationships/image" Target="../media/image617.png"/><Relationship Id="rId209" Type="http://schemas.openxmlformats.org/officeDocument/2006/relationships/image" Target="../media/image629.png"/><Relationship Id="rId190" Type="http://schemas.openxmlformats.org/officeDocument/2006/relationships/image" Target="../media/image612.png"/><Relationship Id="rId204" Type="http://schemas.openxmlformats.org/officeDocument/2006/relationships/image" Target="../media/image624.png"/><Relationship Id="rId220" Type="http://schemas.openxmlformats.org/officeDocument/2006/relationships/image" Target="../media/image640.png"/><Relationship Id="rId225" Type="http://schemas.openxmlformats.org/officeDocument/2006/relationships/image" Target="../media/image645.png"/><Relationship Id="rId15" Type="http://schemas.openxmlformats.org/officeDocument/2006/relationships/image" Target="../media/image471.png"/><Relationship Id="rId36" Type="http://schemas.openxmlformats.org/officeDocument/2006/relationships/image" Target="../media/image482.png"/><Relationship Id="rId57" Type="http://schemas.openxmlformats.org/officeDocument/2006/relationships/image" Target="../media/image501.png"/><Relationship Id="rId106" Type="http://schemas.openxmlformats.org/officeDocument/2006/relationships/image" Target="../media/image540.png"/><Relationship Id="rId127" Type="http://schemas.openxmlformats.org/officeDocument/2006/relationships/image" Target="../media/image557.png"/><Relationship Id="rId10" Type="http://schemas.openxmlformats.org/officeDocument/2006/relationships/image" Target="../media/image58.png"/><Relationship Id="rId31" Type="http://schemas.openxmlformats.org/officeDocument/2006/relationships/image" Target="../media/image477.png"/><Relationship Id="rId52" Type="http://schemas.openxmlformats.org/officeDocument/2006/relationships/image" Target="../media/image496.png"/><Relationship Id="rId73" Type="http://schemas.openxmlformats.org/officeDocument/2006/relationships/image" Target="../media/image511.png"/><Relationship Id="rId78" Type="http://schemas.openxmlformats.org/officeDocument/2006/relationships/image" Target="../media/image516.png"/><Relationship Id="rId94" Type="http://schemas.openxmlformats.org/officeDocument/2006/relationships/image" Target="../media/image530.png"/><Relationship Id="rId99" Type="http://schemas.openxmlformats.org/officeDocument/2006/relationships/image" Target="../media/image533.png"/><Relationship Id="rId101" Type="http://schemas.openxmlformats.org/officeDocument/2006/relationships/image" Target="../media/image535.png"/><Relationship Id="rId122" Type="http://schemas.openxmlformats.org/officeDocument/2006/relationships/image" Target="../media/image552.png"/><Relationship Id="rId143" Type="http://schemas.openxmlformats.org/officeDocument/2006/relationships/image" Target="../media/image569.png"/><Relationship Id="rId148" Type="http://schemas.openxmlformats.org/officeDocument/2006/relationships/image" Target="../media/image574.png"/><Relationship Id="rId164" Type="http://schemas.openxmlformats.org/officeDocument/2006/relationships/image" Target="../media/image588.png"/><Relationship Id="rId169" Type="http://schemas.openxmlformats.org/officeDocument/2006/relationships/image" Target="../media/image593.png"/><Relationship Id="rId185" Type="http://schemas.openxmlformats.org/officeDocument/2006/relationships/image" Target="../media/image609.png"/><Relationship Id="rId4" Type="http://schemas.openxmlformats.org/officeDocument/2006/relationships/image" Target="../media/image469.png"/><Relationship Id="rId9" Type="http://schemas.openxmlformats.org/officeDocument/2006/relationships/image" Target="../media/image57.png"/><Relationship Id="rId180" Type="http://schemas.openxmlformats.org/officeDocument/2006/relationships/image" Target="../media/image604.png"/><Relationship Id="rId210" Type="http://schemas.openxmlformats.org/officeDocument/2006/relationships/image" Target="../media/image630.png"/><Relationship Id="rId215" Type="http://schemas.openxmlformats.org/officeDocument/2006/relationships/image" Target="../media/image635.png"/><Relationship Id="rId26" Type="http://schemas.openxmlformats.org/officeDocument/2006/relationships/image" Target="../media/image100.png"/><Relationship Id="rId47" Type="http://schemas.openxmlformats.org/officeDocument/2006/relationships/image" Target="../media/image491.png"/><Relationship Id="rId68" Type="http://schemas.openxmlformats.org/officeDocument/2006/relationships/image" Target="../media/image506.png"/><Relationship Id="rId89" Type="http://schemas.openxmlformats.org/officeDocument/2006/relationships/image" Target="../media/image117.png"/><Relationship Id="rId112" Type="http://schemas.openxmlformats.org/officeDocument/2006/relationships/image" Target="../media/image546.png"/><Relationship Id="rId133" Type="http://schemas.openxmlformats.org/officeDocument/2006/relationships/image" Target="../media/image303.png"/><Relationship Id="rId154" Type="http://schemas.openxmlformats.org/officeDocument/2006/relationships/image" Target="../media/image580.png"/><Relationship Id="rId175" Type="http://schemas.openxmlformats.org/officeDocument/2006/relationships/image" Target="../media/image599.png"/><Relationship Id="rId196" Type="http://schemas.openxmlformats.org/officeDocument/2006/relationships/image" Target="../media/image618.png"/><Relationship Id="rId200" Type="http://schemas.openxmlformats.org/officeDocument/2006/relationships/image" Target="../media/image622.png"/><Relationship Id="rId16" Type="http://schemas.openxmlformats.org/officeDocument/2006/relationships/image" Target="../media/image75.png"/><Relationship Id="rId221" Type="http://schemas.openxmlformats.org/officeDocument/2006/relationships/image" Target="../media/image641.png"/><Relationship Id="rId37" Type="http://schemas.openxmlformats.org/officeDocument/2006/relationships/image" Target="../media/image483.png"/><Relationship Id="rId58" Type="http://schemas.openxmlformats.org/officeDocument/2006/relationships/image" Target="../media/image146.png"/><Relationship Id="rId79" Type="http://schemas.openxmlformats.org/officeDocument/2006/relationships/image" Target="../media/image517.png"/><Relationship Id="rId102" Type="http://schemas.openxmlformats.org/officeDocument/2006/relationships/image" Target="../media/image536.png"/><Relationship Id="rId123" Type="http://schemas.openxmlformats.org/officeDocument/2006/relationships/image" Target="../media/image553.png"/><Relationship Id="rId144" Type="http://schemas.openxmlformats.org/officeDocument/2006/relationships/image" Target="../media/image570.png"/><Relationship Id="rId90" Type="http://schemas.openxmlformats.org/officeDocument/2006/relationships/image" Target="../media/image526.png"/><Relationship Id="rId165" Type="http://schemas.openxmlformats.org/officeDocument/2006/relationships/image" Target="../media/image589.png"/><Relationship Id="rId186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0.png"/><Relationship Id="rId21" Type="http://schemas.openxmlformats.org/officeDocument/2006/relationships/image" Target="../media/image664.png"/><Relationship Id="rId42" Type="http://schemas.openxmlformats.org/officeDocument/2006/relationships/image" Target="../media/image685.png"/><Relationship Id="rId63" Type="http://schemas.openxmlformats.org/officeDocument/2006/relationships/image" Target="../media/image706.png"/><Relationship Id="rId84" Type="http://schemas.openxmlformats.org/officeDocument/2006/relationships/image" Target="../media/image727.png"/><Relationship Id="rId138" Type="http://schemas.openxmlformats.org/officeDocument/2006/relationships/image" Target="../media/image781.png"/><Relationship Id="rId159" Type="http://schemas.openxmlformats.org/officeDocument/2006/relationships/image" Target="../media/image802.png"/><Relationship Id="rId170" Type="http://schemas.openxmlformats.org/officeDocument/2006/relationships/image" Target="../media/image813.png"/><Relationship Id="rId191" Type="http://schemas.openxmlformats.org/officeDocument/2006/relationships/image" Target="../media/image834.png"/><Relationship Id="rId205" Type="http://schemas.openxmlformats.org/officeDocument/2006/relationships/image" Target="../media/image848.png"/><Relationship Id="rId107" Type="http://schemas.openxmlformats.org/officeDocument/2006/relationships/image" Target="../media/image750.png"/><Relationship Id="rId11" Type="http://schemas.openxmlformats.org/officeDocument/2006/relationships/image" Target="../media/image654.png"/><Relationship Id="rId32" Type="http://schemas.openxmlformats.org/officeDocument/2006/relationships/image" Target="../media/image675.png"/><Relationship Id="rId53" Type="http://schemas.openxmlformats.org/officeDocument/2006/relationships/image" Target="../media/image696.png"/><Relationship Id="rId74" Type="http://schemas.openxmlformats.org/officeDocument/2006/relationships/image" Target="../media/image717.png"/><Relationship Id="rId128" Type="http://schemas.openxmlformats.org/officeDocument/2006/relationships/image" Target="../media/image771.png"/><Relationship Id="rId149" Type="http://schemas.openxmlformats.org/officeDocument/2006/relationships/image" Target="../media/image792.png"/><Relationship Id="rId5" Type="http://schemas.openxmlformats.org/officeDocument/2006/relationships/image" Target="../media/image649.png"/><Relationship Id="rId90" Type="http://schemas.openxmlformats.org/officeDocument/2006/relationships/image" Target="../media/image733.png"/><Relationship Id="rId95" Type="http://schemas.openxmlformats.org/officeDocument/2006/relationships/image" Target="../media/image738.png"/><Relationship Id="rId160" Type="http://schemas.openxmlformats.org/officeDocument/2006/relationships/image" Target="../media/image803.png"/><Relationship Id="rId165" Type="http://schemas.openxmlformats.org/officeDocument/2006/relationships/image" Target="../media/image808.png"/><Relationship Id="rId181" Type="http://schemas.openxmlformats.org/officeDocument/2006/relationships/image" Target="../media/image824.png"/><Relationship Id="rId186" Type="http://schemas.openxmlformats.org/officeDocument/2006/relationships/image" Target="../media/image829.png"/><Relationship Id="rId216" Type="http://schemas.openxmlformats.org/officeDocument/2006/relationships/image" Target="../media/image859.png"/><Relationship Id="rId211" Type="http://schemas.openxmlformats.org/officeDocument/2006/relationships/image" Target="../media/image854.png"/><Relationship Id="rId22" Type="http://schemas.openxmlformats.org/officeDocument/2006/relationships/image" Target="../media/image665.png"/><Relationship Id="rId27" Type="http://schemas.openxmlformats.org/officeDocument/2006/relationships/image" Target="../media/image670.png"/><Relationship Id="rId43" Type="http://schemas.openxmlformats.org/officeDocument/2006/relationships/image" Target="../media/image686.png"/><Relationship Id="rId48" Type="http://schemas.openxmlformats.org/officeDocument/2006/relationships/image" Target="../media/image691.png"/><Relationship Id="rId64" Type="http://schemas.openxmlformats.org/officeDocument/2006/relationships/image" Target="../media/image707.png"/><Relationship Id="rId69" Type="http://schemas.openxmlformats.org/officeDocument/2006/relationships/image" Target="../media/image712.png"/><Relationship Id="rId113" Type="http://schemas.openxmlformats.org/officeDocument/2006/relationships/image" Target="../media/image756.png"/><Relationship Id="rId118" Type="http://schemas.openxmlformats.org/officeDocument/2006/relationships/image" Target="../media/image761.png"/><Relationship Id="rId134" Type="http://schemas.openxmlformats.org/officeDocument/2006/relationships/image" Target="../media/image777.png"/><Relationship Id="rId139" Type="http://schemas.openxmlformats.org/officeDocument/2006/relationships/image" Target="../media/image782.png"/><Relationship Id="rId80" Type="http://schemas.openxmlformats.org/officeDocument/2006/relationships/image" Target="../media/image723.png"/><Relationship Id="rId85" Type="http://schemas.openxmlformats.org/officeDocument/2006/relationships/image" Target="../media/image728.png"/><Relationship Id="rId150" Type="http://schemas.openxmlformats.org/officeDocument/2006/relationships/image" Target="../media/image793.png"/><Relationship Id="rId155" Type="http://schemas.openxmlformats.org/officeDocument/2006/relationships/image" Target="../media/image798.png"/><Relationship Id="rId171" Type="http://schemas.openxmlformats.org/officeDocument/2006/relationships/image" Target="../media/image814.png"/><Relationship Id="rId176" Type="http://schemas.openxmlformats.org/officeDocument/2006/relationships/image" Target="../media/image819.png"/><Relationship Id="rId192" Type="http://schemas.openxmlformats.org/officeDocument/2006/relationships/image" Target="../media/image835.png"/><Relationship Id="rId197" Type="http://schemas.openxmlformats.org/officeDocument/2006/relationships/image" Target="../media/image840.png"/><Relationship Id="rId206" Type="http://schemas.openxmlformats.org/officeDocument/2006/relationships/image" Target="../media/image849.png"/><Relationship Id="rId201" Type="http://schemas.openxmlformats.org/officeDocument/2006/relationships/image" Target="../media/image844.png"/><Relationship Id="rId12" Type="http://schemas.openxmlformats.org/officeDocument/2006/relationships/image" Target="../media/image655.png"/><Relationship Id="rId17" Type="http://schemas.openxmlformats.org/officeDocument/2006/relationships/image" Target="../media/image660.png"/><Relationship Id="rId33" Type="http://schemas.openxmlformats.org/officeDocument/2006/relationships/image" Target="../media/image676.png"/><Relationship Id="rId38" Type="http://schemas.openxmlformats.org/officeDocument/2006/relationships/image" Target="../media/image681.png"/><Relationship Id="rId59" Type="http://schemas.openxmlformats.org/officeDocument/2006/relationships/image" Target="../media/image702.png"/><Relationship Id="rId103" Type="http://schemas.openxmlformats.org/officeDocument/2006/relationships/image" Target="../media/image746.png"/><Relationship Id="rId108" Type="http://schemas.openxmlformats.org/officeDocument/2006/relationships/image" Target="../media/image751.png"/><Relationship Id="rId124" Type="http://schemas.openxmlformats.org/officeDocument/2006/relationships/image" Target="../media/image767.png"/><Relationship Id="rId129" Type="http://schemas.openxmlformats.org/officeDocument/2006/relationships/image" Target="../media/image772.png"/><Relationship Id="rId54" Type="http://schemas.openxmlformats.org/officeDocument/2006/relationships/image" Target="../media/image697.png"/><Relationship Id="rId70" Type="http://schemas.openxmlformats.org/officeDocument/2006/relationships/image" Target="../media/image713.png"/><Relationship Id="rId75" Type="http://schemas.openxmlformats.org/officeDocument/2006/relationships/image" Target="../media/image718.png"/><Relationship Id="rId91" Type="http://schemas.openxmlformats.org/officeDocument/2006/relationships/image" Target="../media/image734.png"/><Relationship Id="rId96" Type="http://schemas.openxmlformats.org/officeDocument/2006/relationships/image" Target="../media/image739.png"/><Relationship Id="rId140" Type="http://schemas.openxmlformats.org/officeDocument/2006/relationships/image" Target="../media/image783.png"/><Relationship Id="rId145" Type="http://schemas.openxmlformats.org/officeDocument/2006/relationships/image" Target="../media/image788.png"/><Relationship Id="rId161" Type="http://schemas.openxmlformats.org/officeDocument/2006/relationships/image" Target="../media/image804.png"/><Relationship Id="rId166" Type="http://schemas.openxmlformats.org/officeDocument/2006/relationships/image" Target="../media/image809.png"/><Relationship Id="rId182" Type="http://schemas.openxmlformats.org/officeDocument/2006/relationships/image" Target="../media/image825.png"/><Relationship Id="rId187" Type="http://schemas.openxmlformats.org/officeDocument/2006/relationships/image" Target="../media/image830.png"/><Relationship Id="rId217" Type="http://schemas.openxmlformats.org/officeDocument/2006/relationships/image" Target="../media/image8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0.png"/><Relationship Id="rId212" Type="http://schemas.openxmlformats.org/officeDocument/2006/relationships/image" Target="../media/image855.png"/><Relationship Id="rId23" Type="http://schemas.openxmlformats.org/officeDocument/2006/relationships/image" Target="../media/image666.png"/><Relationship Id="rId28" Type="http://schemas.openxmlformats.org/officeDocument/2006/relationships/image" Target="../media/image671.png"/><Relationship Id="rId49" Type="http://schemas.openxmlformats.org/officeDocument/2006/relationships/image" Target="../media/image692.png"/><Relationship Id="rId114" Type="http://schemas.openxmlformats.org/officeDocument/2006/relationships/image" Target="../media/image757.png"/><Relationship Id="rId119" Type="http://schemas.openxmlformats.org/officeDocument/2006/relationships/image" Target="../media/image762.png"/><Relationship Id="rId44" Type="http://schemas.openxmlformats.org/officeDocument/2006/relationships/image" Target="../media/image687.png"/><Relationship Id="rId60" Type="http://schemas.openxmlformats.org/officeDocument/2006/relationships/image" Target="../media/image703.png"/><Relationship Id="rId65" Type="http://schemas.openxmlformats.org/officeDocument/2006/relationships/image" Target="../media/image708.png"/><Relationship Id="rId81" Type="http://schemas.openxmlformats.org/officeDocument/2006/relationships/image" Target="../media/image724.png"/><Relationship Id="rId86" Type="http://schemas.openxmlformats.org/officeDocument/2006/relationships/image" Target="../media/image729.png"/><Relationship Id="rId130" Type="http://schemas.openxmlformats.org/officeDocument/2006/relationships/image" Target="../media/image773.png"/><Relationship Id="rId135" Type="http://schemas.openxmlformats.org/officeDocument/2006/relationships/image" Target="../media/image778.png"/><Relationship Id="rId151" Type="http://schemas.openxmlformats.org/officeDocument/2006/relationships/image" Target="../media/image794.png"/><Relationship Id="rId156" Type="http://schemas.openxmlformats.org/officeDocument/2006/relationships/image" Target="../media/image799.png"/><Relationship Id="rId177" Type="http://schemas.openxmlformats.org/officeDocument/2006/relationships/image" Target="../media/image820.png"/><Relationship Id="rId198" Type="http://schemas.openxmlformats.org/officeDocument/2006/relationships/image" Target="../media/image841.png"/><Relationship Id="rId172" Type="http://schemas.openxmlformats.org/officeDocument/2006/relationships/image" Target="../media/image815.png"/><Relationship Id="rId193" Type="http://schemas.openxmlformats.org/officeDocument/2006/relationships/image" Target="../media/image836.png"/><Relationship Id="rId202" Type="http://schemas.openxmlformats.org/officeDocument/2006/relationships/image" Target="../media/image845.png"/><Relationship Id="rId207" Type="http://schemas.openxmlformats.org/officeDocument/2006/relationships/image" Target="../media/image850.png"/><Relationship Id="rId13" Type="http://schemas.openxmlformats.org/officeDocument/2006/relationships/image" Target="../media/image656.png"/><Relationship Id="rId18" Type="http://schemas.openxmlformats.org/officeDocument/2006/relationships/image" Target="../media/image661.png"/><Relationship Id="rId39" Type="http://schemas.openxmlformats.org/officeDocument/2006/relationships/image" Target="../media/image682.png"/><Relationship Id="rId109" Type="http://schemas.openxmlformats.org/officeDocument/2006/relationships/image" Target="../media/image752.png"/><Relationship Id="rId34" Type="http://schemas.openxmlformats.org/officeDocument/2006/relationships/image" Target="../media/image677.png"/><Relationship Id="rId50" Type="http://schemas.openxmlformats.org/officeDocument/2006/relationships/image" Target="../media/image693.png"/><Relationship Id="rId55" Type="http://schemas.openxmlformats.org/officeDocument/2006/relationships/image" Target="../media/image698.png"/><Relationship Id="rId76" Type="http://schemas.openxmlformats.org/officeDocument/2006/relationships/image" Target="../media/image719.png"/><Relationship Id="rId97" Type="http://schemas.openxmlformats.org/officeDocument/2006/relationships/image" Target="../media/image740.png"/><Relationship Id="rId104" Type="http://schemas.openxmlformats.org/officeDocument/2006/relationships/image" Target="../media/image747.png"/><Relationship Id="rId120" Type="http://schemas.openxmlformats.org/officeDocument/2006/relationships/image" Target="../media/image763.png"/><Relationship Id="rId125" Type="http://schemas.openxmlformats.org/officeDocument/2006/relationships/image" Target="../media/image768.png"/><Relationship Id="rId141" Type="http://schemas.openxmlformats.org/officeDocument/2006/relationships/image" Target="../media/image784.png"/><Relationship Id="rId146" Type="http://schemas.openxmlformats.org/officeDocument/2006/relationships/image" Target="../media/image789.png"/><Relationship Id="rId167" Type="http://schemas.openxmlformats.org/officeDocument/2006/relationships/image" Target="../media/image810.png"/><Relationship Id="rId188" Type="http://schemas.openxmlformats.org/officeDocument/2006/relationships/image" Target="../media/image831.png"/><Relationship Id="rId7" Type="http://schemas.openxmlformats.org/officeDocument/2006/relationships/image" Target="../media/image651.png"/><Relationship Id="rId71" Type="http://schemas.openxmlformats.org/officeDocument/2006/relationships/image" Target="../media/image714.png"/><Relationship Id="rId92" Type="http://schemas.openxmlformats.org/officeDocument/2006/relationships/image" Target="../media/image735.png"/><Relationship Id="rId162" Type="http://schemas.openxmlformats.org/officeDocument/2006/relationships/image" Target="../media/image805.png"/><Relationship Id="rId183" Type="http://schemas.openxmlformats.org/officeDocument/2006/relationships/image" Target="../media/image826.png"/><Relationship Id="rId213" Type="http://schemas.openxmlformats.org/officeDocument/2006/relationships/image" Target="../media/image856.png"/><Relationship Id="rId218" Type="http://schemas.openxmlformats.org/officeDocument/2006/relationships/image" Target="../media/image861.png"/><Relationship Id="rId2" Type="http://schemas.openxmlformats.org/officeDocument/2006/relationships/image" Target="../media/image646.png"/><Relationship Id="rId29" Type="http://schemas.openxmlformats.org/officeDocument/2006/relationships/image" Target="../media/image672.png"/><Relationship Id="rId24" Type="http://schemas.openxmlformats.org/officeDocument/2006/relationships/image" Target="../media/image667.png"/><Relationship Id="rId40" Type="http://schemas.openxmlformats.org/officeDocument/2006/relationships/image" Target="../media/image683.png"/><Relationship Id="rId45" Type="http://schemas.openxmlformats.org/officeDocument/2006/relationships/image" Target="../media/image688.png"/><Relationship Id="rId66" Type="http://schemas.openxmlformats.org/officeDocument/2006/relationships/image" Target="../media/image709.png"/><Relationship Id="rId87" Type="http://schemas.openxmlformats.org/officeDocument/2006/relationships/image" Target="../media/image730.png"/><Relationship Id="rId110" Type="http://schemas.openxmlformats.org/officeDocument/2006/relationships/image" Target="../media/image753.png"/><Relationship Id="rId115" Type="http://schemas.openxmlformats.org/officeDocument/2006/relationships/image" Target="../media/image758.png"/><Relationship Id="rId131" Type="http://schemas.openxmlformats.org/officeDocument/2006/relationships/image" Target="../media/image774.png"/><Relationship Id="rId136" Type="http://schemas.openxmlformats.org/officeDocument/2006/relationships/image" Target="../media/image779.png"/><Relationship Id="rId157" Type="http://schemas.openxmlformats.org/officeDocument/2006/relationships/image" Target="../media/image800.png"/><Relationship Id="rId178" Type="http://schemas.openxmlformats.org/officeDocument/2006/relationships/image" Target="../media/image821.png"/><Relationship Id="rId61" Type="http://schemas.openxmlformats.org/officeDocument/2006/relationships/image" Target="../media/image704.png"/><Relationship Id="rId82" Type="http://schemas.openxmlformats.org/officeDocument/2006/relationships/image" Target="../media/image725.png"/><Relationship Id="rId152" Type="http://schemas.openxmlformats.org/officeDocument/2006/relationships/image" Target="../media/image795.png"/><Relationship Id="rId173" Type="http://schemas.openxmlformats.org/officeDocument/2006/relationships/image" Target="../media/image816.png"/><Relationship Id="rId194" Type="http://schemas.openxmlformats.org/officeDocument/2006/relationships/image" Target="../media/image837.png"/><Relationship Id="rId199" Type="http://schemas.openxmlformats.org/officeDocument/2006/relationships/image" Target="../media/image842.png"/><Relationship Id="rId203" Type="http://schemas.openxmlformats.org/officeDocument/2006/relationships/image" Target="../media/image846.png"/><Relationship Id="rId208" Type="http://schemas.openxmlformats.org/officeDocument/2006/relationships/image" Target="../media/image851.png"/><Relationship Id="rId19" Type="http://schemas.openxmlformats.org/officeDocument/2006/relationships/image" Target="../media/image662.png"/><Relationship Id="rId14" Type="http://schemas.openxmlformats.org/officeDocument/2006/relationships/image" Target="../media/image657.png"/><Relationship Id="rId30" Type="http://schemas.openxmlformats.org/officeDocument/2006/relationships/image" Target="../media/image673.png"/><Relationship Id="rId35" Type="http://schemas.openxmlformats.org/officeDocument/2006/relationships/image" Target="../media/image678.png"/><Relationship Id="rId56" Type="http://schemas.openxmlformats.org/officeDocument/2006/relationships/image" Target="../media/image699.png"/><Relationship Id="rId77" Type="http://schemas.openxmlformats.org/officeDocument/2006/relationships/image" Target="../media/image720.png"/><Relationship Id="rId100" Type="http://schemas.openxmlformats.org/officeDocument/2006/relationships/image" Target="../media/image743.png"/><Relationship Id="rId105" Type="http://schemas.openxmlformats.org/officeDocument/2006/relationships/image" Target="../media/image748.png"/><Relationship Id="rId126" Type="http://schemas.openxmlformats.org/officeDocument/2006/relationships/image" Target="../media/image769.png"/><Relationship Id="rId147" Type="http://schemas.openxmlformats.org/officeDocument/2006/relationships/image" Target="../media/image790.png"/><Relationship Id="rId168" Type="http://schemas.openxmlformats.org/officeDocument/2006/relationships/image" Target="../media/image811.png"/><Relationship Id="rId8" Type="http://schemas.openxmlformats.org/officeDocument/2006/relationships/image" Target="../media/image10.png"/><Relationship Id="rId51" Type="http://schemas.openxmlformats.org/officeDocument/2006/relationships/image" Target="../media/image694.png"/><Relationship Id="rId72" Type="http://schemas.openxmlformats.org/officeDocument/2006/relationships/image" Target="../media/image715.png"/><Relationship Id="rId93" Type="http://schemas.openxmlformats.org/officeDocument/2006/relationships/image" Target="../media/image736.png"/><Relationship Id="rId98" Type="http://schemas.openxmlformats.org/officeDocument/2006/relationships/image" Target="../media/image741.png"/><Relationship Id="rId121" Type="http://schemas.openxmlformats.org/officeDocument/2006/relationships/image" Target="../media/image764.png"/><Relationship Id="rId142" Type="http://schemas.openxmlformats.org/officeDocument/2006/relationships/image" Target="../media/image785.png"/><Relationship Id="rId163" Type="http://schemas.openxmlformats.org/officeDocument/2006/relationships/image" Target="../media/image806.png"/><Relationship Id="rId184" Type="http://schemas.openxmlformats.org/officeDocument/2006/relationships/image" Target="../media/image827.png"/><Relationship Id="rId189" Type="http://schemas.openxmlformats.org/officeDocument/2006/relationships/image" Target="../media/image832.png"/><Relationship Id="rId219" Type="http://schemas.openxmlformats.org/officeDocument/2006/relationships/image" Target="../media/image862.png"/><Relationship Id="rId3" Type="http://schemas.openxmlformats.org/officeDocument/2006/relationships/image" Target="../media/image647.png"/><Relationship Id="rId214" Type="http://schemas.openxmlformats.org/officeDocument/2006/relationships/image" Target="../media/image857.png"/><Relationship Id="rId25" Type="http://schemas.openxmlformats.org/officeDocument/2006/relationships/image" Target="../media/image668.png"/><Relationship Id="rId46" Type="http://schemas.openxmlformats.org/officeDocument/2006/relationships/image" Target="../media/image689.png"/><Relationship Id="rId67" Type="http://schemas.openxmlformats.org/officeDocument/2006/relationships/image" Target="../media/image710.png"/><Relationship Id="rId116" Type="http://schemas.openxmlformats.org/officeDocument/2006/relationships/image" Target="../media/image759.png"/><Relationship Id="rId137" Type="http://schemas.openxmlformats.org/officeDocument/2006/relationships/image" Target="../media/image780.png"/><Relationship Id="rId158" Type="http://schemas.openxmlformats.org/officeDocument/2006/relationships/image" Target="../media/image801.png"/><Relationship Id="rId20" Type="http://schemas.openxmlformats.org/officeDocument/2006/relationships/image" Target="../media/image663.png"/><Relationship Id="rId41" Type="http://schemas.openxmlformats.org/officeDocument/2006/relationships/image" Target="../media/image684.png"/><Relationship Id="rId62" Type="http://schemas.openxmlformats.org/officeDocument/2006/relationships/image" Target="../media/image705.png"/><Relationship Id="rId83" Type="http://schemas.openxmlformats.org/officeDocument/2006/relationships/image" Target="../media/image726.png"/><Relationship Id="rId88" Type="http://schemas.openxmlformats.org/officeDocument/2006/relationships/image" Target="../media/image731.png"/><Relationship Id="rId111" Type="http://schemas.openxmlformats.org/officeDocument/2006/relationships/image" Target="../media/image754.png"/><Relationship Id="rId132" Type="http://schemas.openxmlformats.org/officeDocument/2006/relationships/image" Target="../media/image775.png"/><Relationship Id="rId153" Type="http://schemas.openxmlformats.org/officeDocument/2006/relationships/image" Target="../media/image796.png"/><Relationship Id="rId174" Type="http://schemas.openxmlformats.org/officeDocument/2006/relationships/image" Target="../media/image817.png"/><Relationship Id="rId179" Type="http://schemas.openxmlformats.org/officeDocument/2006/relationships/image" Target="../media/image822.png"/><Relationship Id="rId195" Type="http://schemas.openxmlformats.org/officeDocument/2006/relationships/image" Target="../media/image838.png"/><Relationship Id="rId209" Type="http://schemas.openxmlformats.org/officeDocument/2006/relationships/image" Target="../media/image852.png"/><Relationship Id="rId190" Type="http://schemas.openxmlformats.org/officeDocument/2006/relationships/image" Target="../media/image833.png"/><Relationship Id="rId204" Type="http://schemas.openxmlformats.org/officeDocument/2006/relationships/image" Target="../media/image847.png"/><Relationship Id="rId220" Type="http://schemas.openxmlformats.org/officeDocument/2006/relationships/image" Target="../media/image863.png"/><Relationship Id="rId15" Type="http://schemas.openxmlformats.org/officeDocument/2006/relationships/image" Target="../media/image658.png"/><Relationship Id="rId36" Type="http://schemas.openxmlformats.org/officeDocument/2006/relationships/image" Target="../media/image679.png"/><Relationship Id="rId57" Type="http://schemas.openxmlformats.org/officeDocument/2006/relationships/image" Target="../media/image700.png"/><Relationship Id="rId106" Type="http://schemas.openxmlformats.org/officeDocument/2006/relationships/image" Target="../media/image749.png"/><Relationship Id="rId127" Type="http://schemas.openxmlformats.org/officeDocument/2006/relationships/image" Target="../media/image770.png"/><Relationship Id="rId10" Type="http://schemas.openxmlformats.org/officeDocument/2006/relationships/image" Target="../media/image653.png"/><Relationship Id="rId31" Type="http://schemas.openxmlformats.org/officeDocument/2006/relationships/image" Target="../media/image674.png"/><Relationship Id="rId52" Type="http://schemas.openxmlformats.org/officeDocument/2006/relationships/image" Target="../media/image695.png"/><Relationship Id="rId73" Type="http://schemas.openxmlformats.org/officeDocument/2006/relationships/image" Target="../media/image716.png"/><Relationship Id="rId78" Type="http://schemas.openxmlformats.org/officeDocument/2006/relationships/image" Target="../media/image721.png"/><Relationship Id="rId94" Type="http://schemas.openxmlformats.org/officeDocument/2006/relationships/image" Target="../media/image737.png"/><Relationship Id="rId99" Type="http://schemas.openxmlformats.org/officeDocument/2006/relationships/image" Target="../media/image742.png"/><Relationship Id="rId101" Type="http://schemas.openxmlformats.org/officeDocument/2006/relationships/image" Target="../media/image744.png"/><Relationship Id="rId122" Type="http://schemas.openxmlformats.org/officeDocument/2006/relationships/image" Target="../media/image765.png"/><Relationship Id="rId143" Type="http://schemas.openxmlformats.org/officeDocument/2006/relationships/image" Target="../media/image786.png"/><Relationship Id="rId148" Type="http://schemas.openxmlformats.org/officeDocument/2006/relationships/image" Target="../media/image791.png"/><Relationship Id="rId164" Type="http://schemas.openxmlformats.org/officeDocument/2006/relationships/image" Target="../media/image807.png"/><Relationship Id="rId169" Type="http://schemas.openxmlformats.org/officeDocument/2006/relationships/image" Target="../media/image812.png"/><Relationship Id="rId185" Type="http://schemas.openxmlformats.org/officeDocument/2006/relationships/image" Target="../media/image828.png"/><Relationship Id="rId4" Type="http://schemas.openxmlformats.org/officeDocument/2006/relationships/image" Target="../media/image648.png"/><Relationship Id="rId9" Type="http://schemas.openxmlformats.org/officeDocument/2006/relationships/image" Target="../media/image652.png"/><Relationship Id="rId180" Type="http://schemas.openxmlformats.org/officeDocument/2006/relationships/image" Target="../media/image823.png"/><Relationship Id="rId210" Type="http://schemas.openxmlformats.org/officeDocument/2006/relationships/image" Target="../media/image853.png"/><Relationship Id="rId215" Type="http://schemas.openxmlformats.org/officeDocument/2006/relationships/image" Target="../media/image858.png"/><Relationship Id="rId26" Type="http://schemas.openxmlformats.org/officeDocument/2006/relationships/image" Target="../media/image669.png"/><Relationship Id="rId47" Type="http://schemas.openxmlformats.org/officeDocument/2006/relationships/image" Target="../media/image690.png"/><Relationship Id="rId68" Type="http://schemas.openxmlformats.org/officeDocument/2006/relationships/image" Target="../media/image711.png"/><Relationship Id="rId89" Type="http://schemas.openxmlformats.org/officeDocument/2006/relationships/image" Target="../media/image732.png"/><Relationship Id="rId112" Type="http://schemas.openxmlformats.org/officeDocument/2006/relationships/image" Target="../media/image755.png"/><Relationship Id="rId133" Type="http://schemas.openxmlformats.org/officeDocument/2006/relationships/image" Target="../media/image776.png"/><Relationship Id="rId154" Type="http://schemas.openxmlformats.org/officeDocument/2006/relationships/image" Target="../media/image797.png"/><Relationship Id="rId175" Type="http://schemas.openxmlformats.org/officeDocument/2006/relationships/image" Target="../media/image818.png"/><Relationship Id="rId196" Type="http://schemas.openxmlformats.org/officeDocument/2006/relationships/image" Target="../media/image839.png"/><Relationship Id="rId200" Type="http://schemas.openxmlformats.org/officeDocument/2006/relationships/image" Target="../media/image843.png"/><Relationship Id="rId16" Type="http://schemas.openxmlformats.org/officeDocument/2006/relationships/image" Target="../media/image659.png"/><Relationship Id="rId221" Type="http://schemas.openxmlformats.org/officeDocument/2006/relationships/image" Target="../media/image864.png"/><Relationship Id="rId37" Type="http://schemas.openxmlformats.org/officeDocument/2006/relationships/image" Target="../media/image680.png"/><Relationship Id="rId58" Type="http://schemas.openxmlformats.org/officeDocument/2006/relationships/image" Target="../media/image701.png"/><Relationship Id="rId79" Type="http://schemas.openxmlformats.org/officeDocument/2006/relationships/image" Target="../media/image722.png"/><Relationship Id="rId102" Type="http://schemas.openxmlformats.org/officeDocument/2006/relationships/image" Target="../media/image745.png"/><Relationship Id="rId123" Type="http://schemas.openxmlformats.org/officeDocument/2006/relationships/image" Target="../media/image766.png"/><Relationship Id="rId144" Type="http://schemas.openxmlformats.org/officeDocument/2006/relationships/image" Target="../media/image78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4.png"/><Relationship Id="rId117" Type="http://schemas.openxmlformats.org/officeDocument/2006/relationships/image" Target="../media/image931.png"/><Relationship Id="rId21" Type="http://schemas.openxmlformats.org/officeDocument/2006/relationships/image" Target="../media/image169.png"/><Relationship Id="rId42" Type="http://schemas.openxmlformats.org/officeDocument/2006/relationships/image" Target="../media/image882.png"/><Relationship Id="rId47" Type="http://schemas.openxmlformats.org/officeDocument/2006/relationships/image" Target="../media/image887.png"/><Relationship Id="rId63" Type="http://schemas.openxmlformats.org/officeDocument/2006/relationships/image" Target="../media/image147.png"/><Relationship Id="rId68" Type="http://schemas.openxmlformats.org/officeDocument/2006/relationships/image" Target="../media/image312.png"/><Relationship Id="rId84" Type="http://schemas.openxmlformats.org/officeDocument/2006/relationships/image" Target="../media/image906.png"/><Relationship Id="rId89" Type="http://schemas.openxmlformats.org/officeDocument/2006/relationships/image" Target="../media/image911.png"/><Relationship Id="rId112" Type="http://schemas.openxmlformats.org/officeDocument/2006/relationships/image" Target="../media/image516.png"/><Relationship Id="rId133" Type="http://schemas.openxmlformats.org/officeDocument/2006/relationships/image" Target="../media/image941.png"/><Relationship Id="rId138" Type="http://schemas.openxmlformats.org/officeDocument/2006/relationships/image" Target="../media/image944.png"/><Relationship Id="rId154" Type="http://schemas.openxmlformats.org/officeDocument/2006/relationships/image" Target="../media/image298.png"/><Relationship Id="rId159" Type="http://schemas.openxmlformats.org/officeDocument/2006/relationships/image" Target="../media/image951.png"/><Relationship Id="rId175" Type="http://schemas.openxmlformats.org/officeDocument/2006/relationships/image" Target="../media/image965.png"/><Relationship Id="rId170" Type="http://schemas.openxmlformats.org/officeDocument/2006/relationships/image" Target="../media/image960.png"/><Relationship Id="rId191" Type="http://schemas.openxmlformats.org/officeDocument/2006/relationships/image" Target="../media/image151.png"/><Relationship Id="rId16" Type="http://schemas.openxmlformats.org/officeDocument/2006/relationships/image" Target="../media/image870.png"/><Relationship Id="rId107" Type="http://schemas.openxmlformats.org/officeDocument/2006/relationships/image" Target="../media/image925.png"/><Relationship Id="rId11" Type="http://schemas.openxmlformats.org/officeDocument/2006/relationships/image" Target="../media/image64.png"/><Relationship Id="rId32" Type="http://schemas.openxmlformats.org/officeDocument/2006/relationships/image" Target="../media/image138.png"/><Relationship Id="rId37" Type="http://schemas.openxmlformats.org/officeDocument/2006/relationships/image" Target="../media/image179.png"/><Relationship Id="rId53" Type="http://schemas.openxmlformats.org/officeDocument/2006/relationships/image" Target="../media/image891.png"/><Relationship Id="rId58" Type="http://schemas.openxmlformats.org/officeDocument/2006/relationships/image" Target="../media/image892.png"/><Relationship Id="rId74" Type="http://schemas.openxmlformats.org/officeDocument/2006/relationships/image" Target="../media/image898.png"/><Relationship Id="rId79" Type="http://schemas.openxmlformats.org/officeDocument/2006/relationships/image" Target="../media/image903.png"/><Relationship Id="rId102" Type="http://schemas.openxmlformats.org/officeDocument/2006/relationships/image" Target="../media/image920.png"/><Relationship Id="rId123" Type="http://schemas.openxmlformats.org/officeDocument/2006/relationships/image" Target="../media/image937.png"/><Relationship Id="rId128" Type="http://schemas.openxmlformats.org/officeDocument/2006/relationships/image" Target="../media/image126.png"/><Relationship Id="rId144" Type="http://schemas.openxmlformats.org/officeDocument/2006/relationships/image" Target="../media/image288.png"/><Relationship Id="rId149" Type="http://schemas.openxmlformats.org/officeDocument/2006/relationships/image" Target="../media/image293.png"/><Relationship Id="rId5" Type="http://schemas.openxmlformats.org/officeDocument/2006/relationships/image" Target="../media/image649.png"/><Relationship Id="rId90" Type="http://schemas.openxmlformats.org/officeDocument/2006/relationships/image" Target="../media/image912.png"/><Relationship Id="rId95" Type="http://schemas.openxmlformats.org/officeDocument/2006/relationships/image" Target="../media/image917.png"/><Relationship Id="rId160" Type="http://schemas.openxmlformats.org/officeDocument/2006/relationships/image" Target="../media/image302.png"/><Relationship Id="rId165" Type="http://schemas.openxmlformats.org/officeDocument/2006/relationships/image" Target="../media/image955.png"/><Relationship Id="rId181" Type="http://schemas.openxmlformats.org/officeDocument/2006/relationships/image" Target="../media/image967.png"/><Relationship Id="rId186" Type="http://schemas.openxmlformats.org/officeDocument/2006/relationships/image" Target="../media/image972.png"/><Relationship Id="rId22" Type="http://schemas.openxmlformats.org/officeDocument/2006/relationships/image" Target="../media/image872.png"/><Relationship Id="rId27" Type="http://schemas.openxmlformats.org/officeDocument/2006/relationships/image" Target="../media/image255.png"/><Relationship Id="rId43" Type="http://schemas.openxmlformats.org/officeDocument/2006/relationships/image" Target="../media/image883.png"/><Relationship Id="rId48" Type="http://schemas.openxmlformats.org/officeDocument/2006/relationships/image" Target="../media/image192.png"/><Relationship Id="rId64" Type="http://schemas.openxmlformats.org/officeDocument/2006/relationships/image" Target="../media/image894.png"/><Relationship Id="rId69" Type="http://schemas.openxmlformats.org/officeDocument/2006/relationships/image" Target="../media/image313.png"/><Relationship Id="rId113" Type="http://schemas.openxmlformats.org/officeDocument/2006/relationships/image" Target="../media/image517.png"/><Relationship Id="rId118" Type="http://schemas.openxmlformats.org/officeDocument/2006/relationships/image" Target="../media/image932.png"/><Relationship Id="rId134" Type="http://schemas.openxmlformats.org/officeDocument/2006/relationships/image" Target="../media/image90.png"/><Relationship Id="rId139" Type="http://schemas.openxmlformats.org/officeDocument/2006/relationships/image" Target="../media/image945.png"/><Relationship Id="rId80" Type="http://schemas.openxmlformats.org/officeDocument/2006/relationships/image" Target="../media/image904.png"/><Relationship Id="rId85" Type="http://schemas.openxmlformats.org/officeDocument/2006/relationships/image" Target="../media/image907.png"/><Relationship Id="rId150" Type="http://schemas.openxmlformats.org/officeDocument/2006/relationships/image" Target="../media/image294.png"/><Relationship Id="rId155" Type="http://schemas.openxmlformats.org/officeDocument/2006/relationships/image" Target="../media/image299.png"/><Relationship Id="rId171" Type="http://schemas.openxmlformats.org/officeDocument/2006/relationships/image" Target="../media/image961.png"/><Relationship Id="rId176" Type="http://schemas.openxmlformats.org/officeDocument/2006/relationships/image" Target="../media/image502.png"/><Relationship Id="rId12" Type="http://schemas.openxmlformats.org/officeDocument/2006/relationships/image" Target="../media/image866.png"/><Relationship Id="rId17" Type="http://schemas.openxmlformats.org/officeDocument/2006/relationships/image" Target="../media/image871.png"/><Relationship Id="rId33" Type="http://schemas.openxmlformats.org/officeDocument/2006/relationships/image" Target="../media/image139.png"/><Relationship Id="rId38" Type="http://schemas.openxmlformats.org/officeDocument/2006/relationships/image" Target="../media/image880.png"/><Relationship Id="rId59" Type="http://schemas.openxmlformats.org/officeDocument/2006/relationships/image" Target="../media/image893.png"/><Relationship Id="rId103" Type="http://schemas.openxmlformats.org/officeDocument/2006/relationships/image" Target="../media/image921.png"/><Relationship Id="rId108" Type="http://schemas.openxmlformats.org/officeDocument/2006/relationships/image" Target="../media/image926.png"/><Relationship Id="rId124" Type="http://schemas.openxmlformats.org/officeDocument/2006/relationships/image" Target="../media/image282.png"/><Relationship Id="rId129" Type="http://schemas.openxmlformats.org/officeDocument/2006/relationships/image" Target="../media/image127.png"/><Relationship Id="rId54" Type="http://schemas.openxmlformats.org/officeDocument/2006/relationships/image" Target="../media/image112.png"/><Relationship Id="rId70" Type="http://schemas.openxmlformats.org/officeDocument/2006/relationships/image" Target="../media/image896.png"/><Relationship Id="rId75" Type="http://schemas.openxmlformats.org/officeDocument/2006/relationships/image" Target="../media/image899.png"/><Relationship Id="rId91" Type="http://schemas.openxmlformats.org/officeDocument/2006/relationships/image" Target="../media/image913.png"/><Relationship Id="rId96" Type="http://schemas.openxmlformats.org/officeDocument/2006/relationships/image" Target="../media/image472.png"/><Relationship Id="rId140" Type="http://schemas.openxmlformats.org/officeDocument/2006/relationships/image" Target="../media/image946.png"/><Relationship Id="rId145" Type="http://schemas.openxmlformats.org/officeDocument/2006/relationships/image" Target="../media/image289.png"/><Relationship Id="rId161" Type="http://schemas.openxmlformats.org/officeDocument/2006/relationships/image" Target="../media/image303.png"/><Relationship Id="rId166" Type="http://schemas.openxmlformats.org/officeDocument/2006/relationships/image" Target="../media/image956.png"/><Relationship Id="rId182" Type="http://schemas.openxmlformats.org/officeDocument/2006/relationships/image" Target="../media/image968.png"/><Relationship Id="rId187" Type="http://schemas.openxmlformats.org/officeDocument/2006/relationships/image" Target="../media/image9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0.png"/><Relationship Id="rId23" Type="http://schemas.openxmlformats.org/officeDocument/2006/relationships/image" Target="../media/image873.png"/><Relationship Id="rId28" Type="http://schemas.openxmlformats.org/officeDocument/2006/relationships/image" Target="../media/image876.png"/><Relationship Id="rId49" Type="http://schemas.openxmlformats.org/officeDocument/2006/relationships/image" Target="../media/image193.png"/><Relationship Id="rId114" Type="http://schemas.openxmlformats.org/officeDocument/2006/relationships/image" Target="../media/image928.png"/><Relationship Id="rId119" Type="http://schemas.openxmlformats.org/officeDocument/2006/relationships/image" Target="../media/image933.png"/><Relationship Id="rId44" Type="http://schemas.openxmlformats.org/officeDocument/2006/relationships/image" Target="../media/image884.png"/><Relationship Id="rId60" Type="http://schemas.openxmlformats.org/officeDocument/2006/relationships/image" Target="../media/image96.png"/><Relationship Id="rId65" Type="http://schemas.openxmlformats.org/officeDocument/2006/relationships/image" Target="../media/image895.png"/><Relationship Id="rId81" Type="http://schemas.openxmlformats.org/officeDocument/2006/relationships/image" Target="../media/image905.png"/><Relationship Id="rId86" Type="http://schemas.openxmlformats.org/officeDocument/2006/relationships/image" Target="../media/image908.png"/><Relationship Id="rId130" Type="http://schemas.openxmlformats.org/officeDocument/2006/relationships/image" Target="../media/image284.png"/><Relationship Id="rId135" Type="http://schemas.openxmlformats.org/officeDocument/2006/relationships/image" Target="../media/image91.png"/><Relationship Id="rId151" Type="http://schemas.openxmlformats.org/officeDocument/2006/relationships/image" Target="../media/image295.png"/><Relationship Id="rId156" Type="http://schemas.openxmlformats.org/officeDocument/2006/relationships/image" Target="../media/image948.png"/><Relationship Id="rId177" Type="http://schemas.openxmlformats.org/officeDocument/2006/relationships/image" Target="../media/image503.png"/><Relationship Id="rId172" Type="http://schemas.openxmlformats.org/officeDocument/2006/relationships/image" Target="../media/image962.png"/><Relationship Id="rId13" Type="http://schemas.openxmlformats.org/officeDocument/2006/relationships/image" Target="../media/image867.png"/><Relationship Id="rId18" Type="http://schemas.openxmlformats.org/officeDocument/2006/relationships/image" Target="../media/image478.png"/><Relationship Id="rId39" Type="http://schemas.openxmlformats.org/officeDocument/2006/relationships/image" Target="../media/image881.png"/><Relationship Id="rId109" Type="http://schemas.openxmlformats.org/officeDocument/2006/relationships/image" Target="../media/image927.png"/><Relationship Id="rId34" Type="http://schemas.openxmlformats.org/officeDocument/2006/relationships/image" Target="../media/image878.png"/><Relationship Id="rId50" Type="http://schemas.openxmlformats.org/officeDocument/2006/relationships/image" Target="../media/image888.png"/><Relationship Id="rId55" Type="http://schemas.openxmlformats.org/officeDocument/2006/relationships/image" Target="../media/image113.png"/><Relationship Id="rId76" Type="http://schemas.openxmlformats.org/officeDocument/2006/relationships/image" Target="../media/image900.png"/><Relationship Id="rId97" Type="http://schemas.openxmlformats.org/officeDocument/2006/relationships/image" Target="../media/image473.png"/><Relationship Id="rId104" Type="http://schemas.openxmlformats.org/officeDocument/2006/relationships/image" Target="../media/image922.png"/><Relationship Id="rId120" Type="http://schemas.openxmlformats.org/officeDocument/2006/relationships/image" Target="../media/image934.png"/><Relationship Id="rId125" Type="http://schemas.openxmlformats.org/officeDocument/2006/relationships/image" Target="../media/image283.png"/><Relationship Id="rId141" Type="http://schemas.openxmlformats.org/officeDocument/2006/relationships/image" Target="../media/image947.png"/><Relationship Id="rId146" Type="http://schemas.openxmlformats.org/officeDocument/2006/relationships/image" Target="../media/image290.png"/><Relationship Id="rId167" Type="http://schemas.openxmlformats.org/officeDocument/2006/relationships/image" Target="../media/image957.png"/><Relationship Id="rId188" Type="http://schemas.openxmlformats.org/officeDocument/2006/relationships/image" Target="../media/image974.png"/><Relationship Id="rId7" Type="http://schemas.openxmlformats.org/officeDocument/2006/relationships/image" Target="../media/image651.png"/><Relationship Id="rId71" Type="http://schemas.openxmlformats.org/officeDocument/2006/relationships/image" Target="../media/image897.png"/><Relationship Id="rId92" Type="http://schemas.openxmlformats.org/officeDocument/2006/relationships/image" Target="../media/image914.png"/><Relationship Id="rId162" Type="http://schemas.openxmlformats.org/officeDocument/2006/relationships/image" Target="../media/image952.png"/><Relationship Id="rId183" Type="http://schemas.openxmlformats.org/officeDocument/2006/relationships/image" Target="../media/image969.png"/><Relationship Id="rId2" Type="http://schemas.openxmlformats.org/officeDocument/2006/relationships/image" Target="../media/image646.png"/><Relationship Id="rId29" Type="http://schemas.openxmlformats.org/officeDocument/2006/relationships/image" Target="../media/image877.png"/><Relationship Id="rId24" Type="http://schemas.openxmlformats.org/officeDocument/2006/relationships/image" Target="../media/image874.png"/><Relationship Id="rId40" Type="http://schemas.openxmlformats.org/officeDocument/2006/relationships/image" Target="../media/image250.png"/><Relationship Id="rId45" Type="http://schemas.openxmlformats.org/officeDocument/2006/relationships/image" Target="../media/image885.png"/><Relationship Id="rId66" Type="http://schemas.openxmlformats.org/officeDocument/2006/relationships/image" Target="../media/image100.png"/><Relationship Id="rId87" Type="http://schemas.openxmlformats.org/officeDocument/2006/relationships/image" Target="../media/image909.png"/><Relationship Id="rId110" Type="http://schemas.openxmlformats.org/officeDocument/2006/relationships/image" Target="../media/image606.png"/><Relationship Id="rId115" Type="http://schemas.openxmlformats.org/officeDocument/2006/relationships/image" Target="../media/image929.png"/><Relationship Id="rId131" Type="http://schemas.openxmlformats.org/officeDocument/2006/relationships/image" Target="../media/image285.png"/><Relationship Id="rId136" Type="http://schemas.openxmlformats.org/officeDocument/2006/relationships/image" Target="../media/image942.png"/><Relationship Id="rId157" Type="http://schemas.openxmlformats.org/officeDocument/2006/relationships/image" Target="../media/image949.png"/><Relationship Id="rId178" Type="http://schemas.openxmlformats.org/officeDocument/2006/relationships/image" Target="../media/image188.png"/><Relationship Id="rId61" Type="http://schemas.openxmlformats.org/officeDocument/2006/relationships/image" Target="../media/image97.png"/><Relationship Id="rId82" Type="http://schemas.openxmlformats.org/officeDocument/2006/relationships/image" Target="../media/image196.png"/><Relationship Id="rId152" Type="http://schemas.openxmlformats.org/officeDocument/2006/relationships/image" Target="../media/image296.png"/><Relationship Id="rId173" Type="http://schemas.openxmlformats.org/officeDocument/2006/relationships/image" Target="../media/image963.png"/><Relationship Id="rId19" Type="http://schemas.openxmlformats.org/officeDocument/2006/relationships/image" Target="../media/image479.png"/><Relationship Id="rId14" Type="http://schemas.openxmlformats.org/officeDocument/2006/relationships/image" Target="../media/image868.png"/><Relationship Id="rId30" Type="http://schemas.openxmlformats.org/officeDocument/2006/relationships/image" Target="../media/image542.png"/><Relationship Id="rId35" Type="http://schemas.openxmlformats.org/officeDocument/2006/relationships/image" Target="../media/image879.png"/><Relationship Id="rId56" Type="http://schemas.openxmlformats.org/officeDocument/2006/relationships/image" Target="../media/image122.png"/><Relationship Id="rId77" Type="http://schemas.openxmlformats.org/officeDocument/2006/relationships/image" Target="../media/image901.png"/><Relationship Id="rId100" Type="http://schemas.openxmlformats.org/officeDocument/2006/relationships/image" Target="../media/image918.png"/><Relationship Id="rId105" Type="http://schemas.openxmlformats.org/officeDocument/2006/relationships/image" Target="../media/image923.png"/><Relationship Id="rId126" Type="http://schemas.openxmlformats.org/officeDocument/2006/relationships/image" Target="../media/image938.png"/><Relationship Id="rId147" Type="http://schemas.openxmlformats.org/officeDocument/2006/relationships/image" Target="../media/image291.png"/><Relationship Id="rId168" Type="http://schemas.openxmlformats.org/officeDocument/2006/relationships/image" Target="../media/image958.png"/><Relationship Id="rId8" Type="http://schemas.openxmlformats.org/officeDocument/2006/relationships/image" Target="../media/image10.png"/><Relationship Id="rId51" Type="http://schemas.openxmlformats.org/officeDocument/2006/relationships/image" Target="../media/image889.png"/><Relationship Id="rId72" Type="http://schemas.openxmlformats.org/officeDocument/2006/relationships/image" Target="../media/image208.png"/><Relationship Id="rId93" Type="http://schemas.openxmlformats.org/officeDocument/2006/relationships/image" Target="../media/image915.png"/><Relationship Id="rId98" Type="http://schemas.openxmlformats.org/officeDocument/2006/relationships/image" Target="../media/image308.png"/><Relationship Id="rId121" Type="http://schemas.openxmlformats.org/officeDocument/2006/relationships/image" Target="../media/image935.png"/><Relationship Id="rId142" Type="http://schemas.openxmlformats.org/officeDocument/2006/relationships/image" Target="../media/image164.png"/><Relationship Id="rId163" Type="http://schemas.openxmlformats.org/officeDocument/2006/relationships/image" Target="../media/image953.png"/><Relationship Id="rId184" Type="http://schemas.openxmlformats.org/officeDocument/2006/relationships/image" Target="../media/image970.png"/><Relationship Id="rId189" Type="http://schemas.openxmlformats.org/officeDocument/2006/relationships/image" Target="../media/image975.png"/><Relationship Id="rId3" Type="http://schemas.openxmlformats.org/officeDocument/2006/relationships/image" Target="../media/image647.png"/><Relationship Id="rId25" Type="http://schemas.openxmlformats.org/officeDocument/2006/relationships/image" Target="../media/image875.png"/><Relationship Id="rId46" Type="http://schemas.openxmlformats.org/officeDocument/2006/relationships/image" Target="../media/image886.png"/><Relationship Id="rId67" Type="http://schemas.openxmlformats.org/officeDocument/2006/relationships/image" Target="../media/image101.png"/><Relationship Id="rId116" Type="http://schemas.openxmlformats.org/officeDocument/2006/relationships/image" Target="../media/image930.png"/><Relationship Id="rId137" Type="http://schemas.openxmlformats.org/officeDocument/2006/relationships/image" Target="../media/image943.png"/><Relationship Id="rId158" Type="http://schemas.openxmlformats.org/officeDocument/2006/relationships/image" Target="../media/image950.png"/><Relationship Id="rId20" Type="http://schemas.openxmlformats.org/officeDocument/2006/relationships/image" Target="../media/image168.png"/><Relationship Id="rId41" Type="http://schemas.openxmlformats.org/officeDocument/2006/relationships/image" Target="../media/image251.png"/><Relationship Id="rId62" Type="http://schemas.openxmlformats.org/officeDocument/2006/relationships/image" Target="../media/image146.png"/><Relationship Id="rId83" Type="http://schemas.openxmlformats.org/officeDocument/2006/relationships/image" Target="../media/image197.png"/><Relationship Id="rId88" Type="http://schemas.openxmlformats.org/officeDocument/2006/relationships/image" Target="../media/image910.png"/><Relationship Id="rId111" Type="http://schemas.openxmlformats.org/officeDocument/2006/relationships/image" Target="../media/image607.png"/><Relationship Id="rId132" Type="http://schemas.openxmlformats.org/officeDocument/2006/relationships/image" Target="../media/image940.png"/><Relationship Id="rId153" Type="http://schemas.openxmlformats.org/officeDocument/2006/relationships/image" Target="../media/image297.png"/><Relationship Id="rId174" Type="http://schemas.openxmlformats.org/officeDocument/2006/relationships/image" Target="../media/image964.png"/><Relationship Id="rId179" Type="http://schemas.openxmlformats.org/officeDocument/2006/relationships/image" Target="../media/image189.png"/><Relationship Id="rId190" Type="http://schemas.openxmlformats.org/officeDocument/2006/relationships/image" Target="../media/image150.png"/><Relationship Id="rId15" Type="http://schemas.openxmlformats.org/officeDocument/2006/relationships/image" Target="../media/image869.png"/><Relationship Id="rId36" Type="http://schemas.openxmlformats.org/officeDocument/2006/relationships/image" Target="../media/image178.png"/><Relationship Id="rId57" Type="http://schemas.openxmlformats.org/officeDocument/2006/relationships/image" Target="../media/image123.png"/><Relationship Id="rId106" Type="http://schemas.openxmlformats.org/officeDocument/2006/relationships/image" Target="../media/image924.png"/><Relationship Id="rId127" Type="http://schemas.openxmlformats.org/officeDocument/2006/relationships/image" Target="../media/image939.png"/><Relationship Id="rId10" Type="http://schemas.openxmlformats.org/officeDocument/2006/relationships/image" Target="../media/image75.png"/><Relationship Id="rId31" Type="http://schemas.openxmlformats.org/officeDocument/2006/relationships/image" Target="../media/image543.png"/><Relationship Id="rId52" Type="http://schemas.openxmlformats.org/officeDocument/2006/relationships/image" Target="../media/image890.png"/><Relationship Id="rId73" Type="http://schemas.openxmlformats.org/officeDocument/2006/relationships/image" Target="../media/image209.png"/><Relationship Id="rId78" Type="http://schemas.openxmlformats.org/officeDocument/2006/relationships/image" Target="../media/image902.png"/><Relationship Id="rId94" Type="http://schemas.openxmlformats.org/officeDocument/2006/relationships/image" Target="../media/image916.png"/><Relationship Id="rId99" Type="http://schemas.openxmlformats.org/officeDocument/2006/relationships/image" Target="../media/image309.png"/><Relationship Id="rId101" Type="http://schemas.openxmlformats.org/officeDocument/2006/relationships/image" Target="../media/image919.png"/><Relationship Id="rId122" Type="http://schemas.openxmlformats.org/officeDocument/2006/relationships/image" Target="../media/image936.png"/><Relationship Id="rId143" Type="http://schemas.openxmlformats.org/officeDocument/2006/relationships/image" Target="../media/image165.png"/><Relationship Id="rId148" Type="http://schemas.openxmlformats.org/officeDocument/2006/relationships/image" Target="../media/image292.png"/><Relationship Id="rId164" Type="http://schemas.openxmlformats.org/officeDocument/2006/relationships/image" Target="../media/image954.png"/><Relationship Id="rId169" Type="http://schemas.openxmlformats.org/officeDocument/2006/relationships/image" Target="../media/image959.png"/><Relationship Id="rId185" Type="http://schemas.openxmlformats.org/officeDocument/2006/relationships/image" Target="../media/image971.png"/><Relationship Id="rId4" Type="http://schemas.openxmlformats.org/officeDocument/2006/relationships/image" Target="../media/image648.png"/><Relationship Id="rId9" Type="http://schemas.openxmlformats.org/officeDocument/2006/relationships/image" Target="../media/image865.png"/><Relationship Id="rId180" Type="http://schemas.openxmlformats.org/officeDocument/2006/relationships/image" Target="../media/image966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7.png"/><Relationship Id="rId21" Type="http://schemas.openxmlformats.org/officeDocument/2006/relationships/image" Target="../media/image987.png"/><Relationship Id="rId42" Type="http://schemas.openxmlformats.org/officeDocument/2006/relationships/image" Target="../media/image1005.png"/><Relationship Id="rId63" Type="http://schemas.openxmlformats.org/officeDocument/2006/relationships/image" Target="../media/image1026.png"/><Relationship Id="rId84" Type="http://schemas.openxmlformats.org/officeDocument/2006/relationships/image" Target="../media/image1045.png"/><Relationship Id="rId138" Type="http://schemas.openxmlformats.org/officeDocument/2006/relationships/image" Target="../media/image1098.png"/><Relationship Id="rId159" Type="http://schemas.openxmlformats.org/officeDocument/2006/relationships/image" Target="../media/image1117.png"/><Relationship Id="rId170" Type="http://schemas.openxmlformats.org/officeDocument/2006/relationships/image" Target="../media/image1128.png"/><Relationship Id="rId191" Type="http://schemas.openxmlformats.org/officeDocument/2006/relationships/image" Target="../media/image1148.png"/><Relationship Id="rId205" Type="http://schemas.openxmlformats.org/officeDocument/2006/relationships/image" Target="../media/image1161.png"/><Relationship Id="rId16" Type="http://schemas.openxmlformats.org/officeDocument/2006/relationships/image" Target="../media/image982.png"/><Relationship Id="rId107" Type="http://schemas.openxmlformats.org/officeDocument/2006/relationships/image" Target="../media/image1068.png"/><Relationship Id="rId11" Type="http://schemas.openxmlformats.org/officeDocument/2006/relationships/image" Target="../media/image64.png"/><Relationship Id="rId32" Type="http://schemas.openxmlformats.org/officeDocument/2006/relationships/image" Target="../media/image997.png"/><Relationship Id="rId37" Type="http://schemas.openxmlformats.org/officeDocument/2006/relationships/image" Target="../media/image1002.png"/><Relationship Id="rId53" Type="http://schemas.openxmlformats.org/officeDocument/2006/relationships/image" Target="../media/image1016.png"/><Relationship Id="rId58" Type="http://schemas.openxmlformats.org/officeDocument/2006/relationships/image" Target="../media/image1021.png"/><Relationship Id="rId74" Type="http://schemas.openxmlformats.org/officeDocument/2006/relationships/image" Target="../media/image1035.png"/><Relationship Id="rId79" Type="http://schemas.openxmlformats.org/officeDocument/2006/relationships/image" Target="../media/image1040.png"/><Relationship Id="rId102" Type="http://schemas.openxmlformats.org/officeDocument/2006/relationships/image" Target="../media/image1063.png"/><Relationship Id="rId123" Type="http://schemas.openxmlformats.org/officeDocument/2006/relationships/image" Target="../media/image1083.png"/><Relationship Id="rId128" Type="http://schemas.openxmlformats.org/officeDocument/2006/relationships/image" Target="../media/image1088.png"/><Relationship Id="rId144" Type="http://schemas.openxmlformats.org/officeDocument/2006/relationships/image" Target="../media/image1104.png"/><Relationship Id="rId149" Type="http://schemas.openxmlformats.org/officeDocument/2006/relationships/image" Target="../media/image1108.png"/><Relationship Id="rId5" Type="http://schemas.openxmlformats.org/officeDocument/2006/relationships/image" Target="../media/image649.png"/><Relationship Id="rId90" Type="http://schemas.openxmlformats.org/officeDocument/2006/relationships/image" Target="../media/image1051.png"/><Relationship Id="rId95" Type="http://schemas.openxmlformats.org/officeDocument/2006/relationships/image" Target="../media/image1056.png"/><Relationship Id="rId160" Type="http://schemas.openxmlformats.org/officeDocument/2006/relationships/image" Target="../media/image1118.png"/><Relationship Id="rId165" Type="http://schemas.openxmlformats.org/officeDocument/2006/relationships/image" Target="../media/image1123.png"/><Relationship Id="rId181" Type="http://schemas.openxmlformats.org/officeDocument/2006/relationships/image" Target="../media/image1138.png"/><Relationship Id="rId186" Type="http://schemas.openxmlformats.org/officeDocument/2006/relationships/image" Target="../media/image1143.png"/><Relationship Id="rId22" Type="http://schemas.openxmlformats.org/officeDocument/2006/relationships/image" Target="../media/image988.png"/><Relationship Id="rId27" Type="http://schemas.openxmlformats.org/officeDocument/2006/relationships/image" Target="../media/image993.png"/><Relationship Id="rId43" Type="http://schemas.openxmlformats.org/officeDocument/2006/relationships/image" Target="../media/image1006.png"/><Relationship Id="rId48" Type="http://schemas.openxmlformats.org/officeDocument/2006/relationships/image" Target="../media/image1011.png"/><Relationship Id="rId64" Type="http://schemas.openxmlformats.org/officeDocument/2006/relationships/image" Target="../media/image1027.png"/><Relationship Id="rId69" Type="http://schemas.openxmlformats.org/officeDocument/2006/relationships/image" Target="../media/image245.png"/><Relationship Id="rId113" Type="http://schemas.openxmlformats.org/officeDocument/2006/relationships/image" Target="../media/image1073.png"/><Relationship Id="rId118" Type="http://schemas.openxmlformats.org/officeDocument/2006/relationships/image" Target="../media/image1078.png"/><Relationship Id="rId134" Type="http://schemas.openxmlformats.org/officeDocument/2006/relationships/image" Target="../media/image1094.png"/><Relationship Id="rId139" Type="http://schemas.openxmlformats.org/officeDocument/2006/relationships/image" Target="../media/image1099.png"/><Relationship Id="rId80" Type="http://schemas.openxmlformats.org/officeDocument/2006/relationships/image" Target="../media/image1041.png"/><Relationship Id="rId85" Type="http://schemas.openxmlformats.org/officeDocument/2006/relationships/image" Target="../media/image1046.png"/><Relationship Id="rId150" Type="http://schemas.openxmlformats.org/officeDocument/2006/relationships/image" Target="../media/image1109.png"/><Relationship Id="rId155" Type="http://schemas.openxmlformats.org/officeDocument/2006/relationships/image" Target="../media/image1114.png"/><Relationship Id="rId171" Type="http://schemas.openxmlformats.org/officeDocument/2006/relationships/image" Target="../media/image1129.png"/><Relationship Id="rId176" Type="http://schemas.openxmlformats.org/officeDocument/2006/relationships/image" Target="../media/image1133.png"/><Relationship Id="rId192" Type="http://schemas.openxmlformats.org/officeDocument/2006/relationships/image" Target="../media/image1149.png"/><Relationship Id="rId197" Type="http://schemas.openxmlformats.org/officeDocument/2006/relationships/image" Target="../media/image1154.png"/><Relationship Id="rId206" Type="http://schemas.openxmlformats.org/officeDocument/2006/relationships/image" Target="../media/image1162.png"/><Relationship Id="rId201" Type="http://schemas.openxmlformats.org/officeDocument/2006/relationships/image" Target="../media/image1157.png"/><Relationship Id="rId12" Type="http://schemas.openxmlformats.org/officeDocument/2006/relationships/image" Target="../media/image978.png"/><Relationship Id="rId17" Type="http://schemas.openxmlformats.org/officeDocument/2006/relationships/image" Target="../media/image983.png"/><Relationship Id="rId33" Type="http://schemas.openxmlformats.org/officeDocument/2006/relationships/image" Target="../media/image998.png"/><Relationship Id="rId38" Type="http://schemas.openxmlformats.org/officeDocument/2006/relationships/image" Target="../media/image1003.png"/><Relationship Id="rId59" Type="http://schemas.openxmlformats.org/officeDocument/2006/relationships/image" Target="../media/image1022.png"/><Relationship Id="rId103" Type="http://schemas.openxmlformats.org/officeDocument/2006/relationships/image" Target="../media/image1064.png"/><Relationship Id="rId108" Type="http://schemas.openxmlformats.org/officeDocument/2006/relationships/image" Target="../media/image576.png"/><Relationship Id="rId124" Type="http://schemas.openxmlformats.org/officeDocument/2006/relationships/image" Target="../media/image1084.png"/><Relationship Id="rId129" Type="http://schemas.openxmlformats.org/officeDocument/2006/relationships/image" Target="../media/image1089.png"/><Relationship Id="rId54" Type="http://schemas.openxmlformats.org/officeDocument/2006/relationships/image" Target="../media/image1017.png"/><Relationship Id="rId70" Type="http://schemas.openxmlformats.org/officeDocument/2006/relationships/image" Target="../media/image1032.png"/><Relationship Id="rId75" Type="http://schemas.openxmlformats.org/officeDocument/2006/relationships/image" Target="../media/image1036.png"/><Relationship Id="rId91" Type="http://schemas.openxmlformats.org/officeDocument/2006/relationships/image" Target="../media/image1052.png"/><Relationship Id="rId96" Type="http://schemas.openxmlformats.org/officeDocument/2006/relationships/image" Target="../media/image1057.png"/><Relationship Id="rId140" Type="http://schemas.openxmlformats.org/officeDocument/2006/relationships/image" Target="../media/image1100.png"/><Relationship Id="rId145" Type="http://schemas.openxmlformats.org/officeDocument/2006/relationships/image" Target="../media/image1105.png"/><Relationship Id="rId161" Type="http://schemas.openxmlformats.org/officeDocument/2006/relationships/image" Target="../media/image1119.png"/><Relationship Id="rId166" Type="http://schemas.openxmlformats.org/officeDocument/2006/relationships/image" Target="../media/image1124.png"/><Relationship Id="rId182" Type="http://schemas.openxmlformats.org/officeDocument/2006/relationships/image" Target="../media/image1139.png"/><Relationship Id="rId187" Type="http://schemas.openxmlformats.org/officeDocument/2006/relationships/image" Target="../media/image1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0.png"/><Relationship Id="rId23" Type="http://schemas.openxmlformats.org/officeDocument/2006/relationships/image" Target="../media/image989.png"/><Relationship Id="rId28" Type="http://schemas.openxmlformats.org/officeDocument/2006/relationships/image" Target="../media/image994.png"/><Relationship Id="rId49" Type="http://schemas.openxmlformats.org/officeDocument/2006/relationships/image" Target="../media/image1012.png"/><Relationship Id="rId114" Type="http://schemas.openxmlformats.org/officeDocument/2006/relationships/image" Target="../media/image1074.png"/><Relationship Id="rId119" Type="http://schemas.openxmlformats.org/officeDocument/2006/relationships/image" Target="../media/image1079.png"/><Relationship Id="rId44" Type="http://schemas.openxmlformats.org/officeDocument/2006/relationships/image" Target="../media/image1007.png"/><Relationship Id="rId60" Type="http://schemas.openxmlformats.org/officeDocument/2006/relationships/image" Target="../media/image1023.png"/><Relationship Id="rId65" Type="http://schemas.openxmlformats.org/officeDocument/2006/relationships/image" Target="../media/image1028.png"/><Relationship Id="rId81" Type="http://schemas.openxmlformats.org/officeDocument/2006/relationships/image" Target="../media/image1042.png"/><Relationship Id="rId86" Type="http://schemas.openxmlformats.org/officeDocument/2006/relationships/image" Target="../media/image1047.png"/><Relationship Id="rId130" Type="http://schemas.openxmlformats.org/officeDocument/2006/relationships/image" Target="../media/image1090.png"/><Relationship Id="rId135" Type="http://schemas.openxmlformats.org/officeDocument/2006/relationships/image" Target="../media/image1095.png"/><Relationship Id="rId151" Type="http://schemas.openxmlformats.org/officeDocument/2006/relationships/image" Target="../media/image1110.png"/><Relationship Id="rId156" Type="http://schemas.openxmlformats.org/officeDocument/2006/relationships/image" Target="../media/image1115.png"/><Relationship Id="rId177" Type="http://schemas.openxmlformats.org/officeDocument/2006/relationships/image" Target="../media/image1134.png"/><Relationship Id="rId198" Type="http://schemas.openxmlformats.org/officeDocument/2006/relationships/image" Target="../media/image1155.png"/><Relationship Id="rId172" Type="http://schemas.openxmlformats.org/officeDocument/2006/relationships/image" Target="../media/image1130.png"/><Relationship Id="rId193" Type="http://schemas.openxmlformats.org/officeDocument/2006/relationships/image" Target="../media/image1150.png"/><Relationship Id="rId202" Type="http://schemas.openxmlformats.org/officeDocument/2006/relationships/image" Target="../media/image1158.png"/><Relationship Id="rId207" Type="http://schemas.openxmlformats.org/officeDocument/2006/relationships/image" Target="../media/image1163.png"/><Relationship Id="rId13" Type="http://schemas.openxmlformats.org/officeDocument/2006/relationships/image" Target="../media/image979.png"/><Relationship Id="rId18" Type="http://schemas.openxmlformats.org/officeDocument/2006/relationships/image" Target="../media/image984.png"/><Relationship Id="rId39" Type="http://schemas.openxmlformats.org/officeDocument/2006/relationships/image" Target="../media/image1004.png"/><Relationship Id="rId109" Type="http://schemas.openxmlformats.org/officeDocument/2006/relationships/image" Target="../media/image1069.png"/><Relationship Id="rId34" Type="http://schemas.openxmlformats.org/officeDocument/2006/relationships/image" Target="../media/image999.png"/><Relationship Id="rId50" Type="http://schemas.openxmlformats.org/officeDocument/2006/relationships/image" Target="../media/image1013.png"/><Relationship Id="rId55" Type="http://schemas.openxmlformats.org/officeDocument/2006/relationships/image" Target="../media/image1018.png"/><Relationship Id="rId76" Type="http://schemas.openxmlformats.org/officeDocument/2006/relationships/image" Target="../media/image1037.png"/><Relationship Id="rId97" Type="http://schemas.openxmlformats.org/officeDocument/2006/relationships/image" Target="../media/image1058.png"/><Relationship Id="rId104" Type="http://schemas.openxmlformats.org/officeDocument/2006/relationships/image" Target="../media/image1065.png"/><Relationship Id="rId120" Type="http://schemas.openxmlformats.org/officeDocument/2006/relationships/image" Target="../media/image1080.png"/><Relationship Id="rId125" Type="http://schemas.openxmlformats.org/officeDocument/2006/relationships/image" Target="../media/image1085.png"/><Relationship Id="rId141" Type="http://schemas.openxmlformats.org/officeDocument/2006/relationships/image" Target="../media/image1101.png"/><Relationship Id="rId146" Type="http://schemas.openxmlformats.org/officeDocument/2006/relationships/image" Target="../media/image1106.png"/><Relationship Id="rId167" Type="http://schemas.openxmlformats.org/officeDocument/2006/relationships/image" Target="../media/image1125.png"/><Relationship Id="rId188" Type="http://schemas.openxmlformats.org/officeDocument/2006/relationships/image" Target="../media/image1145.png"/><Relationship Id="rId7" Type="http://schemas.openxmlformats.org/officeDocument/2006/relationships/image" Target="../media/image651.png"/><Relationship Id="rId71" Type="http://schemas.openxmlformats.org/officeDocument/2006/relationships/image" Target="../media/image1033.png"/><Relationship Id="rId92" Type="http://schemas.openxmlformats.org/officeDocument/2006/relationships/image" Target="../media/image1053.png"/><Relationship Id="rId162" Type="http://schemas.openxmlformats.org/officeDocument/2006/relationships/image" Target="../media/image1120.png"/><Relationship Id="rId183" Type="http://schemas.openxmlformats.org/officeDocument/2006/relationships/image" Target="../media/image1140.png"/><Relationship Id="rId2" Type="http://schemas.openxmlformats.org/officeDocument/2006/relationships/image" Target="../media/image646.png"/><Relationship Id="rId29" Type="http://schemas.openxmlformats.org/officeDocument/2006/relationships/image" Target="../media/image995.png"/><Relationship Id="rId24" Type="http://schemas.openxmlformats.org/officeDocument/2006/relationships/image" Target="../media/image990.png"/><Relationship Id="rId40" Type="http://schemas.openxmlformats.org/officeDocument/2006/relationships/image" Target="../media/image122.png"/><Relationship Id="rId45" Type="http://schemas.openxmlformats.org/officeDocument/2006/relationships/image" Target="../media/image1008.png"/><Relationship Id="rId66" Type="http://schemas.openxmlformats.org/officeDocument/2006/relationships/image" Target="../media/image1029.png"/><Relationship Id="rId87" Type="http://schemas.openxmlformats.org/officeDocument/2006/relationships/image" Target="../media/image1048.png"/><Relationship Id="rId110" Type="http://schemas.openxmlformats.org/officeDocument/2006/relationships/image" Target="../media/image1070.png"/><Relationship Id="rId115" Type="http://schemas.openxmlformats.org/officeDocument/2006/relationships/image" Target="../media/image1075.png"/><Relationship Id="rId131" Type="http://schemas.openxmlformats.org/officeDocument/2006/relationships/image" Target="../media/image1091.png"/><Relationship Id="rId136" Type="http://schemas.openxmlformats.org/officeDocument/2006/relationships/image" Target="../media/image1096.png"/><Relationship Id="rId157" Type="http://schemas.openxmlformats.org/officeDocument/2006/relationships/image" Target="../media/image1116.png"/><Relationship Id="rId178" Type="http://schemas.openxmlformats.org/officeDocument/2006/relationships/image" Target="../media/image1135.png"/><Relationship Id="rId61" Type="http://schemas.openxmlformats.org/officeDocument/2006/relationships/image" Target="../media/image1024.png"/><Relationship Id="rId82" Type="http://schemas.openxmlformats.org/officeDocument/2006/relationships/image" Target="../media/image1043.png"/><Relationship Id="rId152" Type="http://schemas.openxmlformats.org/officeDocument/2006/relationships/image" Target="../media/image1111.png"/><Relationship Id="rId173" Type="http://schemas.openxmlformats.org/officeDocument/2006/relationships/image" Target="../media/image1131.png"/><Relationship Id="rId194" Type="http://schemas.openxmlformats.org/officeDocument/2006/relationships/image" Target="../media/image1151.png"/><Relationship Id="rId199" Type="http://schemas.openxmlformats.org/officeDocument/2006/relationships/image" Target="../media/image165.png"/><Relationship Id="rId203" Type="http://schemas.openxmlformats.org/officeDocument/2006/relationships/image" Target="../media/image1159.png"/><Relationship Id="rId208" Type="http://schemas.openxmlformats.org/officeDocument/2006/relationships/image" Target="../media/image1164.png"/><Relationship Id="rId19" Type="http://schemas.openxmlformats.org/officeDocument/2006/relationships/image" Target="../media/image985.png"/><Relationship Id="rId14" Type="http://schemas.openxmlformats.org/officeDocument/2006/relationships/image" Target="../media/image980.png"/><Relationship Id="rId30" Type="http://schemas.openxmlformats.org/officeDocument/2006/relationships/image" Target="../media/image996.png"/><Relationship Id="rId35" Type="http://schemas.openxmlformats.org/officeDocument/2006/relationships/image" Target="../media/image1000.png"/><Relationship Id="rId56" Type="http://schemas.openxmlformats.org/officeDocument/2006/relationships/image" Target="../media/image1019.png"/><Relationship Id="rId77" Type="http://schemas.openxmlformats.org/officeDocument/2006/relationships/image" Target="../media/image1038.png"/><Relationship Id="rId100" Type="http://schemas.openxmlformats.org/officeDocument/2006/relationships/image" Target="../media/image1061.png"/><Relationship Id="rId105" Type="http://schemas.openxmlformats.org/officeDocument/2006/relationships/image" Target="../media/image1066.png"/><Relationship Id="rId126" Type="http://schemas.openxmlformats.org/officeDocument/2006/relationships/image" Target="../media/image1086.png"/><Relationship Id="rId147" Type="http://schemas.openxmlformats.org/officeDocument/2006/relationships/image" Target="../media/image909.png"/><Relationship Id="rId168" Type="http://schemas.openxmlformats.org/officeDocument/2006/relationships/image" Target="../media/image1126.png"/><Relationship Id="rId8" Type="http://schemas.openxmlformats.org/officeDocument/2006/relationships/image" Target="../media/image10.png"/><Relationship Id="rId51" Type="http://schemas.openxmlformats.org/officeDocument/2006/relationships/image" Target="../media/image1014.png"/><Relationship Id="rId72" Type="http://schemas.openxmlformats.org/officeDocument/2006/relationships/image" Target="../media/image1034.png"/><Relationship Id="rId93" Type="http://schemas.openxmlformats.org/officeDocument/2006/relationships/image" Target="../media/image1054.png"/><Relationship Id="rId98" Type="http://schemas.openxmlformats.org/officeDocument/2006/relationships/image" Target="../media/image1059.png"/><Relationship Id="rId121" Type="http://schemas.openxmlformats.org/officeDocument/2006/relationships/image" Target="../media/image1081.png"/><Relationship Id="rId142" Type="http://schemas.openxmlformats.org/officeDocument/2006/relationships/image" Target="../media/image1102.png"/><Relationship Id="rId163" Type="http://schemas.openxmlformats.org/officeDocument/2006/relationships/image" Target="../media/image1121.png"/><Relationship Id="rId184" Type="http://schemas.openxmlformats.org/officeDocument/2006/relationships/image" Target="../media/image1141.png"/><Relationship Id="rId189" Type="http://schemas.openxmlformats.org/officeDocument/2006/relationships/image" Target="../media/image1146.png"/><Relationship Id="rId3" Type="http://schemas.openxmlformats.org/officeDocument/2006/relationships/image" Target="../media/image647.png"/><Relationship Id="rId25" Type="http://schemas.openxmlformats.org/officeDocument/2006/relationships/image" Target="../media/image991.png"/><Relationship Id="rId46" Type="http://schemas.openxmlformats.org/officeDocument/2006/relationships/image" Target="../media/image1009.png"/><Relationship Id="rId67" Type="http://schemas.openxmlformats.org/officeDocument/2006/relationships/image" Target="../media/image1030.png"/><Relationship Id="rId116" Type="http://schemas.openxmlformats.org/officeDocument/2006/relationships/image" Target="../media/image1076.png"/><Relationship Id="rId137" Type="http://schemas.openxmlformats.org/officeDocument/2006/relationships/image" Target="../media/image1097.png"/><Relationship Id="rId158" Type="http://schemas.openxmlformats.org/officeDocument/2006/relationships/image" Target="../media/image254.png"/><Relationship Id="rId20" Type="http://schemas.openxmlformats.org/officeDocument/2006/relationships/image" Target="../media/image986.png"/><Relationship Id="rId41" Type="http://schemas.openxmlformats.org/officeDocument/2006/relationships/image" Target="../media/image123.png"/><Relationship Id="rId62" Type="http://schemas.openxmlformats.org/officeDocument/2006/relationships/image" Target="../media/image1025.png"/><Relationship Id="rId83" Type="http://schemas.openxmlformats.org/officeDocument/2006/relationships/image" Target="../media/image1044.png"/><Relationship Id="rId88" Type="http://schemas.openxmlformats.org/officeDocument/2006/relationships/image" Target="../media/image1049.png"/><Relationship Id="rId111" Type="http://schemas.openxmlformats.org/officeDocument/2006/relationships/image" Target="../media/image1071.png"/><Relationship Id="rId132" Type="http://schemas.openxmlformats.org/officeDocument/2006/relationships/image" Target="../media/image1092.png"/><Relationship Id="rId153" Type="http://schemas.openxmlformats.org/officeDocument/2006/relationships/image" Target="../media/image1112.png"/><Relationship Id="rId174" Type="http://schemas.openxmlformats.org/officeDocument/2006/relationships/image" Target="../media/image1132.png"/><Relationship Id="rId179" Type="http://schemas.openxmlformats.org/officeDocument/2006/relationships/image" Target="../media/image1136.png"/><Relationship Id="rId195" Type="http://schemas.openxmlformats.org/officeDocument/2006/relationships/image" Target="../media/image1152.png"/><Relationship Id="rId209" Type="http://schemas.openxmlformats.org/officeDocument/2006/relationships/image" Target="../media/image1165.png"/><Relationship Id="rId190" Type="http://schemas.openxmlformats.org/officeDocument/2006/relationships/image" Target="../media/image1147.png"/><Relationship Id="rId204" Type="http://schemas.openxmlformats.org/officeDocument/2006/relationships/image" Target="../media/image1160.png"/><Relationship Id="rId15" Type="http://schemas.openxmlformats.org/officeDocument/2006/relationships/image" Target="../media/image981.png"/><Relationship Id="rId36" Type="http://schemas.openxmlformats.org/officeDocument/2006/relationships/image" Target="../media/image1001.png"/><Relationship Id="rId57" Type="http://schemas.openxmlformats.org/officeDocument/2006/relationships/image" Target="../media/image1020.png"/><Relationship Id="rId106" Type="http://schemas.openxmlformats.org/officeDocument/2006/relationships/image" Target="../media/image1067.png"/><Relationship Id="rId127" Type="http://schemas.openxmlformats.org/officeDocument/2006/relationships/image" Target="../media/image1087.png"/><Relationship Id="rId10" Type="http://schemas.openxmlformats.org/officeDocument/2006/relationships/image" Target="../media/image977.png"/><Relationship Id="rId31" Type="http://schemas.openxmlformats.org/officeDocument/2006/relationships/image" Target="../media/image101.png"/><Relationship Id="rId52" Type="http://schemas.openxmlformats.org/officeDocument/2006/relationships/image" Target="../media/image1015.png"/><Relationship Id="rId73" Type="http://schemas.openxmlformats.org/officeDocument/2006/relationships/image" Target="../media/image227.png"/><Relationship Id="rId78" Type="http://schemas.openxmlformats.org/officeDocument/2006/relationships/image" Target="../media/image1039.png"/><Relationship Id="rId94" Type="http://schemas.openxmlformats.org/officeDocument/2006/relationships/image" Target="../media/image1055.png"/><Relationship Id="rId99" Type="http://schemas.openxmlformats.org/officeDocument/2006/relationships/image" Target="../media/image1060.png"/><Relationship Id="rId101" Type="http://schemas.openxmlformats.org/officeDocument/2006/relationships/image" Target="../media/image1062.png"/><Relationship Id="rId122" Type="http://schemas.openxmlformats.org/officeDocument/2006/relationships/image" Target="../media/image1082.png"/><Relationship Id="rId143" Type="http://schemas.openxmlformats.org/officeDocument/2006/relationships/image" Target="../media/image1103.png"/><Relationship Id="rId148" Type="http://schemas.openxmlformats.org/officeDocument/2006/relationships/image" Target="../media/image1107.png"/><Relationship Id="rId164" Type="http://schemas.openxmlformats.org/officeDocument/2006/relationships/image" Target="../media/image1122.png"/><Relationship Id="rId169" Type="http://schemas.openxmlformats.org/officeDocument/2006/relationships/image" Target="../media/image1127.png"/><Relationship Id="rId185" Type="http://schemas.openxmlformats.org/officeDocument/2006/relationships/image" Target="../media/image1142.png"/><Relationship Id="rId4" Type="http://schemas.openxmlformats.org/officeDocument/2006/relationships/image" Target="../media/image648.png"/><Relationship Id="rId9" Type="http://schemas.openxmlformats.org/officeDocument/2006/relationships/image" Target="../media/image976.png"/><Relationship Id="rId180" Type="http://schemas.openxmlformats.org/officeDocument/2006/relationships/image" Target="../media/image1137.png"/><Relationship Id="rId26" Type="http://schemas.openxmlformats.org/officeDocument/2006/relationships/image" Target="../media/image992.png"/><Relationship Id="rId47" Type="http://schemas.openxmlformats.org/officeDocument/2006/relationships/image" Target="../media/image1010.png"/><Relationship Id="rId68" Type="http://schemas.openxmlformats.org/officeDocument/2006/relationships/image" Target="../media/image1031.png"/><Relationship Id="rId89" Type="http://schemas.openxmlformats.org/officeDocument/2006/relationships/image" Target="../media/image1050.png"/><Relationship Id="rId112" Type="http://schemas.openxmlformats.org/officeDocument/2006/relationships/image" Target="../media/image1072.png"/><Relationship Id="rId133" Type="http://schemas.openxmlformats.org/officeDocument/2006/relationships/image" Target="../media/image1093.png"/><Relationship Id="rId154" Type="http://schemas.openxmlformats.org/officeDocument/2006/relationships/image" Target="../media/image1113.png"/><Relationship Id="rId175" Type="http://schemas.openxmlformats.org/officeDocument/2006/relationships/image" Target="../media/image293.png"/><Relationship Id="rId196" Type="http://schemas.openxmlformats.org/officeDocument/2006/relationships/image" Target="../media/image1153.png"/><Relationship Id="rId200" Type="http://schemas.openxmlformats.org/officeDocument/2006/relationships/image" Target="../media/image115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7.png"/><Relationship Id="rId18" Type="http://schemas.openxmlformats.org/officeDocument/2006/relationships/image" Target="../media/image1182.png"/><Relationship Id="rId26" Type="http://schemas.openxmlformats.org/officeDocument/2006/relationships/image" Target="../media/image1190.png"/><Relationship Id="rId39" Type="http://schemas.openxmlformats.org/officeDocument/2006/relationships/image" Target="../media/image1203.png"/><Relationship Id="rId21" Type="http://schemas.openxmlformats.org/officeDocument/2006/relationships/image" Target="../media/image1185.png"/><Relationship Id="rId34" Type="http://schemas.openxmlformats.org/officeDocument/2006/relationships/image" Target="../media/image1198.png"/><Relationship Id="rId42" Type="http://schemas.openxmlformats.org/officeDocument/2006/relationships/image" Target="../media/image1206.png"/><Relationship Id="rId47" Type="http://schemas.openxmlformats.org/officeDocument/2006/relationships/image" Target="../media/image1211.png"/><Relationship Id="rId50" Type="http://schemas.openxmlformats.org/officeDocument/2006/relationships/image" Target="../media/image1214.png"/><Relationship Id="rId55" Type="http://schemas.openxmlformats.org/officeDocument/2006/relationships/image" Target="../media/image1219.png"/><Relationship Id="rId63" Type="http://schemas.openxmlformats.org/officeDocument/2006/relationships/image" Target="../media/image1227.png"/><Relationship Id="rId68" Type="http://schemas.openxmlformats.org/officeDocument/2006/relationships/image" Target="../media/image1232.png"/><Relationship Id="rId7" Type="http://schemas.openxmlformats.org/officeDocument/2006/relationships/image" Target="../media/image1171.png"/><Relationship Id="rId2" Type="http://schemas.openxmlformats.org/officeDocument/2006/relationships/image" Target="../media/image1166.png"/><Relationship Id="rId16" Type="http://schemas.openxmlformats.org/officeDocument/2006/relationships/image" Target="../media/image1180.png"/><Relationship Id="rId29" Type="http://schemas.openxmlformats.org/officeDocument/2006/relationships/image" Target="../media/image11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0.png"/><Relationship Id="rId11" Type="http://schemas.openxmlformats.org/officeDocument/2006/relationships/image" Target="../media/image1175.png"/><Relationship Id="rId24" Type="http://schemas.openxmlformats.org/officeDocument/2006/relationships/image" Target="../media/image1188.png"/><Relationship Id="rId32" Type="http://schemas.openxmlformats.org/officeDocument/2006/relationships/image" Target="../media/image1196.png"/><Relationship Id="rId37" Type="http://schemas.openxmlformats.org/officeDocument/2006/relationships/image" Target="../media/image1201.png"/><Relationship Id="rId40" Type="http://schemas.openxmlformats.org/officeDocument/2006/relationships/image" Target="../media/image1204.png"/><Relationship Id="rId45" Type="http://schemas.openxmlformats.org/officeDocument/2006/relationships/image" Target="../media/image1209.png"/><Relationship Id="rId53" Type="http://schemas.openxmlformats.org/officeDocument/2006/relationships/image" Target="../media/image1217.png"/><Relationship Id="rId58" Type="http://schemas.openxmlformats.org/officeDocument/2006/relationships/image" Target="../media/image1222.png"/><Relationship Id="rId66" Type="http://schemas.openxmlformats.org/officeDocument/2006/relationships/image" Target="../media/image1230.png"/><Relationship Id="rId5" Type="http://schemas.openxmlformats.org/officeDocument/2006/relationships/image" Target="../media/image1169.png"/><Relationship Id="rId15" Type="http://schemas.openxmlformats.org/officeDocument/2006/relationships/image" Target="../media/image1179.png"/><Relationship Id="rId23" Type="http://schemas.openxmlformats.org/officeDocument/2006/relationships/image" Target="../media/image1187.png"/><Relationship Id="rId28" Type="http://schemas.openxmlformats.org/officeDocument/2006/relationships/image" Target="../media/image1192.png"/><Relationship Id="rId36" Type="http://schemas.openxmlformats.org/officeDocument/2006/relationships/image" Target="../media/image1200.png"/><Relationship Id="rId49" Type="http://schemas.openxmlformats.org/officeDocument/2006/relationships/image" Target="../media/image1213.png"/><Relationship Id="rId57" Type="http://schemas.openxmlformats.org/officeDocument/2006/relationships/image" Target="../media/image1221.png"/><Relationship Id="rId61" Type="http://schemas.openxmlformats.org/officeDocument/2006/relationships/image" Target="../media/image1225.png"/><Relationship Id="rId10" Type="http://schemas.openxmlformats.org/officeDocument/2006/relationships/image" Target="../media/image1174.png"/><Relationship Id="rId19" Type="http://schemas.openxmlformats.org/officeDocument/2006/relationships/image" Target="../media/image1183.png"/><Relationship Id="rId31" Type="http://schemas.openxmlformats.org/officeDocument/2006/relationships/image" Target="../media/image1195.png"/><Relationship Id="rId44" Type="http://schemas.openxmlformats.org/officeDocument/2006/relationships/image" Target="../media/image1208.png"/><Relationship Id="rId52" Type="http://schemas.openxmlformats.org/officeDocument/2006/relationships/image" Target="../media/image1216.png"/><Relationship Id="rId60" Type="http://schemas.openxmlformats.org/officeDocument/2006/relationships/image" Target="../media/image1224.png"/><Relationship Id="rId65" Type="http://schemas.openxmlformats.org/officeDocument/2006/relationships/image" Target="../media/image1229.png"/><Relationship Id="rId4" Type="http://schemas.openxmlformats.org/officeDocument/2006/relationships/image" Target="../media/image1168.png"/><Relationship Id="rId9" Type="http://schemas.openxmlformats.org/officeDocument/2006/relationships/image" Target="../media/image1173.png"/><Relationship Id="rId14" Type="http://schemas.openxmlformats.org/officeDocument/2006/relationships/image" Target="../media/image1178.png"/><Relationship Id="rId22" Type="http://schemas.openxmlformats.org/officeDocument/2006/relationships/image" Target="../media/image1186.png"/><Relationship Id="rId27" Type="http://schemas.openxmlformats.org/officeDocument/2006/relationships/image" Target="../media/image1191.png"/><Relationship Id="rId30" Type="http://schemas.openxmlformats.org/officeDocument/2006/relationships/image" Target="../media/image1194.png"/><Relationship Id="rId35" Type="http://schemas.openxmlformats.org/officeDocument/2006/relationships/image" Target="../media/image1199.png"/><Relationship Id="rId43" Type="http://schemas.openxmlformats.org/officeDocument/2006/relationships/image" Target="../media/image1207.png"/><Relationship Id="rId48" Type="http://schemas.openxmlformats.org/officeDocument/2006/relationships/image" Target="../media/image1212.png"/><Relationship Id="rId56" Type="http://schemas.openxmlformats.org/officeDocument/2006/relationships/image" Target="../media/image1220.png"/><Relationship Id="rId64" Type="http://schemas.openxmlformats.org/officeDocument/2006/relationships/image" Target="../media/image1228.png"/><Relationship Id="rId69" Type="http://schemas.openxmlformats.org/officeDocument/2006/relationships/image" Target="../media/image1233.png"/><Relationship Id="rId8" Type="http://schemas.openxmlformats.org/officeDocument/2006/relationships/image" Target="../media/image1172.png"/><Relationship Id="rId51" Type="http://schemas.openxmlformats.org/officeDocument/2006/relationships/image" Target="../media/image1215.png"/><Relationship Id="rId3" Type="http://schemas.openxmlformats.org/officeDocument/2006/relationships/image" Target="../media/image1167.png"/><Relationship Id="rId12" Type="http://schemas.openxmlformats.org/officeDocument/2006/relationships/image" Target="../media/image1176.png"/><Relationship Id="rId17" Type="http://schemas.openxmlformats.org/officeDocument/2006/relationships/image" Target="../media/image1181.png"/><Relationship Id="rId25" Type="http://schemas.openxmlformats.org/officeDocument/2006/relationships/image" Target="../media/image1189.png"/><Relationship Id="rId33" Type="http://schemas.openxmlformats.org/officeDocument/2006/relationships/image" Target="../media/image1197.png"/><Relationship Id="rId38" Type="http://schemas.openxmlformats.org/officeDocument/2006/relationships/image" Target="../media/image1202.png"/><Relationship Id="rId46" Type="http://schemas.openxmlformats.org/officeDocument/2006/relationships/image" Target="../media/image1210.png"/><Relationship Id="rId59" Type="http://schemas.openxmlformats.org/officeDocument/2006/relationships/image" Target="../media/image1223.png"/><Relationship Id="rId67" Type="http://schemas.openxmlformats.org/officeDocument/2006/relationships/image" Target="../media/image1231.png"/><Relationship Id="rId20" Type="http://schemas.openxmlformats.org/officeDocument/2006/relationships/image" Target="../media/image1184.png"/><Relationship Id="rId41" Type="http://schemas.openxmlformats.org/officeDocument/2006/relationships/image" Target="../media/image1205.png"/><Relationship Id="rId54" Type="http://schemas.openxmlformats.org/officeDocument/2006/relationships/image" Target="../media/image1218.png"/><Relationship Id="rId62" Type="http://schemas.openxmlformats.org/officeDocument/2006/relationships/image" Target="../media/image1226.png"/><Relationship Id="rId70" Type="http://schemas.openxmlformats.org/officeDocument/2006/relationships/image" Target="../media/image12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044064" marR="5080" indent="-2032000">
              <a:lnSpc>
                <a:spcPts val="5180"/>
              </a:lnSpc>
              <a:spcBef>
                <a:spcPts val="755"/>
              </a:spcBef>
            </a:pPr>
            <a:r>
              <a:rPr spc="-5" dirty="0"/>
              <a:t>ELECKART MARKET</a:t>
            </a:r>
            <a:r>
              <a:rPr spc="-30" dirty="0"/>
              <a:t> </a:t>
            </a:r>
            <a:r>
              <a:rPr spc="-5" dirty="0"/>
              <a:t>MIX  </a:t>
            </a:r>
            <a:r>
              <a:rPr dirty="0"/>
              <a:t>MODELING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307870" y="5690677"/>
            <a:ext cx="2509107" cy="802143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215"/>
              </a:spcBef>
            </a:pPr>
            <a:r>
              <a:rPr lang="en-IN" sz="2100" spc="-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Gothic Uralic"/>
                <a:cs typeface="Gothic Uralic"/>
              </a:rPr>
              <a:t>B</a:t>
            </a:r>
            <a:r>
              <a:rPr lang="en-IN" sz="1650" spc="15" dirty="0">
                <a:solidFill>
                  <a:srgbClr val="FFFFFF"/>
                </a:solidFill>
                <a:latin typeface="Gothic Uralic"/>
                <a:cs typeface="Gothic Uralic"/>
              </a:rPr>
              <a:t>Y</a:t>
            </a:r>
            <a:r>
              <a:rPr lang="en-IN" sz="1650" dirty="0">
                <a:latin typeface="Gothic Uralic"/>
                <a:cs typeface="Gothic Uralic"/>
              </a:rPr>
              <a:t>:::::   ::  ::::</a:t>
            </a:r>
            <a:br>
              <a:rPr lang="en-IN" sz="1650" dirty="0">
                <a:latin typeface="Gothic Uralic"/>
                <a:cs typeface="Gothic Uralic"/>
              </a:rPr>
            </a:br>
            <a:r>
              <a:rPr lang="en-IN" sz="1650" dirty="0">
                <a:latin typeface="Gothic Uralic"/>
                <a:cs typeface="Gothic Uralic"/>
              </a:rPr>
              <a:t> “””:::::</a:t>
            </a:r>
            <a:r>
              <a:rPr lang="en-IN" sz="2100" b="1" spc="15" dirty="0">
                <a:solidFill>
                  <a:srgbClr val="FFFFFF"/>
                </a:solidFill>
                <a:latin typeface="Gothic Uralic"/>
                <a:cs typeface="Gothic Uralic"/>
              </a:rPr>
              <a:t>Sagar Sahane</a:t>
            </a:r>
            <a:endParaRPr sz="2100" dirty="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85731" y="822947"/>
            <a:ext cx="1127125" cy="458470"/>
            <a:chOff x="9285731" y="822947"/>
            <a:chExt cx="1127125" cy="458470"/>
          </a:xfrm>
        </p:grpSpPr>
        <p:sp>
          <p:nvSpPr>
            <p:cNvPr id="3" name="object 3"/>
            <p:cNvSpPr/>
            <p:nvPr/>
          </p:nvSpPr>
          <p:spPr>
            <a:xfrm>
              <a:off x="9285731" y="822947"/>
              <a:ext cx="1126998" cy="457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20783" y="856488"/>
              <a:ext cx="1087374" cy="4183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50247" y="884936"/>
              <a:ext cx="1031621" cy="3632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249411" y="4402848"/>
            <a:ext cx="3190875" cy="1332865"/>
            <a:chOff x="8249411" y="4402848"/>
            <a:chExt cx="3190875" cy="1332865"/>
          </a:xfrm>
        </p:grpSpPr>
        <p:sp>
          <p:nvSpPr>
            <p:cNvPr id="7" name="object 7"/>
            <p:cNvSpPr/>
            <p:nvPr/>
          </p:nvSpPr>
          <p:spPr>
            <a:xfrm>
              <a:off x="8586215" y="4402848"/>
              <a:ext cx="145516" cy="2095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06027" y="4422673"/>
              <a:ext cx="112012" cy="177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23172" y="4439919"/>
              <a:ext cx="79755" cy="1447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80703" y="4430280"/>
              <a:ext cx="430542" cy="1821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00515" y="4451603"/>
              <a:ext cx="396989" cy="1485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7787" y="4467859"/>
              <a:ext cx="364489" cy="11709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22663" y="4427207"/>
              <a:ext cx="165379" cy="1882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42475" y="4448555"/>
              <a:ext cx="130301" cy="15316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9747" y="4464938"/>
              <a:ext cx="99313" cy="122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87255" y="4430280"/>
              <a:ext cx="177520" cy="18210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307067" y="4451603"/>
              <a:ext cx="144018" cy="1485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23323" y="4467859"/>
              <a:ext cx="112775" cy="11709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73183" y="4427207"/>
              <a:ext cx="442709" cy="1882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92995" y="4448555"/>
              <a:ext cx="409194" cy="15316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10267" y="4464938"/>
              <a:ext cx="377189" cy="1229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24288" y="4427207"/>
              <a:ext cx="1166622" cy="18822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44100" y="4448555"/>
              <a:ext cx="1133094" cy="15316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60610" y="4464938"/>
              <a:ext cx="1101852" cy="12293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11895" y="4649736"/>
              <a:ext cx="729233" cy="18210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31707" y="4671059"/>
              <a:ext cx="695705" cy="1485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47963" y="4687315"/>
              <a:ext cx="664717" cy="1170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64751" y="4622304"/>
              <a:ext cx="229374" cy="20953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84563" y="4642129"/>
              <a:ext cx="195821" cy="17752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01836" y="4658868"/>
              <a:ext cx="164338" cy="14554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49155" y="4646663"/>
              <a:ext cx="482346" cy="1882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68967" y="4668011"/>
              <a:ext cx="448830" cy="15316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85731" y="4684395"/>
              <a:ext cx="417322" cy="12293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58172" y="4622291"/>
              <a:ext cx="369557" cy="21259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77983" y="4642104"/>
              <a:ext cx="336042" cy="18059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794357" y="4658868"/>
              <a:ext cx="304682" cy="14922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84307" y="4649736"/>
              <a:ext cx="349757" cy="18210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102595" y="4671059"/>
              <a:ext cx="317753" cy="14858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20122" y="4687315"/>
              <a:ext cx="285750" cy="11709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390632" y="4622291"/>
              <a:ext cx="337553" cy="22631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410444" y="4642104"/>
              <a:ext cx="304038" cy="19431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427842" y="4658868"/>
              <a:ext cx="272414" cy="16255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683239" y="4646663"/>
              <a:ext cx="482346" cy="1882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703051" y="4668011"/>
              <a:ext cx="448830" cy="15316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719816" y="4684395"/>
              <a:ext cx="417322" cy="12293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92255" y="4626863"/>
              <a:ext cx="194309" cy="20802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12067" y="4646675"/>
              <a:ext cx="160807" cy="17602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28441" y="4664075"/>
              <a:ext cx="130311" cy="14401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81643" y="4866119"/>
              <a:ext cx="595122" cy="18822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601455" y="4887468"/>
              <a:ext cx="561581" cy="15316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18219" y="4903851"/>
              <a:ext cx="530351" cy="12293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119615" y="5001768"/>
              <a:ext cx="168376" cy="7543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56572" y="5039170"/>
              <a:ext cx="103720" cy="1009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30867" y="4869192"/>
              <a:ext cx="476262" cy="18210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250679" y="4890515"/>
              <a:ext cx="442709" cy="14858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267570" y="4906772"/>
              <a:ext cx="411606" cy="11709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707879" y="4869192"/>
              <a:ext cx="416826" cy="18210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727691" y="4890515"/>
              <a:ext cx="383273" cy="14858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43947" y="4906772"/>
              <a:ext cx="352805" cy="11709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86416" y="4866119"/>
              <a:ext cx="925829" cy="18822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206227" y="4887468"/>
              <a:ext cx="892301" cy="15316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222864" y="4903851"/>
              <a:ext cx="860425" cy="12293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49411" y="5085575"/>
              <a:ext cx="1166622" cy="18822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69223" y="5106923"/>
              <a:ext cx="1133094" cy="15316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285733" y="5123306"/>
              <a:ext cx="1101852" cy="12293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432036" y="5088648"/>
              <a:ext cx="729233" cy="18210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451847" y="5109972"/>
              <a:ext cx="695705" cy="1485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468103" y="5126227"/>
              <a:ext cx="664718" cy="11709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187939" y="5085575"/>
              <a:ext cx="816101" cy="18822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207751" y="5106923"/>
              <a:ext cx="782574" cy="15316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25023" y="5123306"/>
              <a:ext cx="750697" cy="12293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937747" y="5221224"/>
              <a:ext cx="168376" cy="7543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974704" y="5258626"/>
              <a:ext cx="103722" cy="1009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050523" y="5088648"/>
              <a:ext cx="389394" cy="18210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070335" y="5109972"/>
              <a:ext cx="355841" cy="14858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086972" y="5126227"/>
              <a:ext cx="325374" cy="11709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523731" y="5276088"/>
              <a:ext cx="753618" cy="21717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543543" y="5297411"/>
              <a:ext cx="720090" cy="18365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559917" y="5313552"/>
              <a:ext cx="689238" cy="152908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282683" y="5308104"/>
              <a:ext cx="416826" cy="18210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302495" y="5329427"/>
              <a:ext cx="383273" cy="14859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318751" y="5345683"/>
              <a:ext cx="352805" cy="117093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709403" y="5305031"/>
              <a:ext cx="816101" cy="18822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729215" y="5326380"/>
              <a:ext cx="782574" cy="15316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746487" y="5342763"/>
              <a:ext cx="750696" cy="12293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459211" y="5440680"/>
              <a:ext cx="168376" cy="7543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496169" y="5478082"/>
              <a:ext cx="103722" cy="1009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571988" y="5308104"/>
              <a:ext cx="389394" cy="18210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591800" y="5329427"/>
              <a:ext cx="355841" cy="14859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608436" y="5345683"/>
              <a:ext cx="325374" cy="11709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81944" y="5285231"/>
              <a:ext cx="194309" cy="20802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001755" y="5305044"/>
              <a:ext cx="160807" cy="17602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018129" y="5322442"/>
              <a:ext cx="130311" cy="14401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581643" y="5524500"/>
              <a:ext cx="816101" cy="18822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601455" y="5545836"/>
              <a:ext cx="782574" cy="15316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618727" y="5562219"/>
              <a:ext cx="750697" cy="12298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331451" y="5660136"/>
              <a:ext cx="168376" cy="7543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368408" y="5697500"/>
              <a:ext cx="103720" cy="1009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448800" y="5524500"/>
              <a:ext cx="1235202" cy="18822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468611" y="5545836"/>
              <a:ext cx="1201674" cy="153162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485883" y="5562219"/>
              <a:ext cx="1169797" cy="122986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617707" y="5660136"/>
              <a:ext cx="168376" cy="7543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654664" y="5697500"/>
              <a:ext cx="103722" cy="1009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724388" y="5524500"/>
              <a:ext cx="334530" cy="188226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742676" y="5545836"/>
              <a:ext cx="302526" cy="15316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760201" y="5562219"/>
              <a:ext cx="270001" cy="12298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018519" y="5623560"/>
              <a:ext cx="89153" cy="8915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055476" y="5660478"/>
              <a:ext cx="24256" cy="24549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821524" y="601980"/>
            <a:ext cx="6547484" cy="5659120"/>
            <a:chOff x="821524" y="601980"/>
            <a:chExt cx="6547484" cy="5659120"/>
          </a:xfrm>
        </p:grpSpPr>
        <p:sp>
          <p:nvSpPr>
            <p:cNvPr id="110" name="object 110"/>
            <p:cNvSpPr/>
            <p:nvPr/>
          </p:nvSpPr>
          <p:spPr>
            <a:xfrm>
              <a:off x="858011" y="638556"/>
              <a:ext cx="6472428" cy="558393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1524" y="601980"/>
              <a:ext cx="6547142" cy="565863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49540" y="1522475"/>
            <a:ext cx="1344930" cy="542290"/>
            <a:chOff x="7749540" y="1522475"/>
            <a:chExt cx="1344930" cy="542290"/>
          </a:xfrm>
        </p:grpSpPr>
        <p:sp>
          <p:nvSpPr>
            <p:cNvPr id="3" name="object 3"/>
            <p:cNvSpPr/>
            <p:nvPr/>
          </p:nvSpPr>
          <p:spPr>
            <a:xfrm>
              <a:off x="7749540" y="1522475"/>
              <a:ext cx="1344929" cy="5417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89164" y="1559039"/>
              <a:ext cx="1302257" cy="4991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21422" y="1591436"/>
              <a:ext cx="1240789" cy="4363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646420" y="3145548"/>
            <a:ext cx="5674995" cy="1480820"/>
            <a:chOff x="5646420" y="3145548"/>
            <a:chExt cx="5674995" cy="1480820"/>
          </a:xfrm>
        </p:grpSpPr>
        <p:sp>
          <p:nvSpPr>
            <p:cNvPr id="7" name="object 7"/>
            <p:cNvSpPr/>
            <p:nvPr/>
          </p:nvSpPr>
          <p:spPr>
            <a:xfrm>
              <a:off x="5873496" y="3145548"/>
              <a:ext cx="282689" cy="2461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4832" y="3166859"/>
              <a:ext cx="246113" cy="2110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4263" y="3187064"/>
              <a:ext cx="208914" cy="1729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08192" y="3179063"/>
              <a:ext cx="154660" cy="212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31052" y="3200425"/>
              <a:ext cx="116586" cy="1775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0102" y="3220973"/>
              <a:ext cx="79756" cy="1390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74308" y="3174479"/>
              <a:ext cx="491489" cy="220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95644" y="3197339"/>
              <a:ext cx="454914" cy="18365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15837" y="3217417"/>
              <a:ext cx="417576" cy="1460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83324" y="3174479"/>
              <a:ext cx="1146809" cy="2202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04660" y="3197339"/>
              <a:ext cx="1110233" cy="18365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24853" y="3217417"/>
              <a:ext cx="1072261" cy="14605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43088" y="3174479"/>
              <a:ext cx="604266" cy="22023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64424" y="3197339"/>
              <a:ext cx="567690" cy="18365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84998" y="3217417"/>
              <a:ext cx="529971" cy="14605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54212" y="3179063"/>
              <a:ext cx="381761" cy="21259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75548" y="3200425"/>
              <a:ext cx="345185" cy="17752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95995" y="3220973"/>
              <a:ext cx="306958" cy="13906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51976" y="3174479"/>
              <a:ext cx="1200150" cy="22023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73311" y="3197339"/>
              <a:ext cx="1163574" cy="18365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3885" y="3217417"/>
              <a:ext cx="1125220" cy="14605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66604" y="3174479"/>
              <a:ext cx="508266" cy="2202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87940" y="3197339"/>
              <a:ext cx="471690" cy="18365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08386" y="3217417"/>
              <a:ext cx="434340" cy="14605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672572" y="3179063"/>
              <a:ext cx="508266" cy="21259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93908" y="3200425"/>
              <a:ext cx="471690" cy="17752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714354" y="3220973"/>
              <a:ext cx="434340" cy="13906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31296" y="3186683"/>
              <a:ext cx="102870" cy="2080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152632" y="3209543"/>
              <a:ext cx="66294" cy="17145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172190" y="3228720"/>
              <a:ext cx="28828" cy="13449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46420" y="3427488"/>
              <a:ext cx="425970" cy="54329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67756" y="3450348"/>
              <a:ext cx="389394" cy="50671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28004" y="3540264"/>
              <a:ext cx="168376" cy="24611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49340" y="3561575"/>
              <a:ext cx="131800" cy="21108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69025" y="3581400"/>
              <a:ext cx="94741" cy="17398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40780" y="3573780"/>
              <a:ext cx="287261" cy="21259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62116" y="3595141"/>
              <a:ext cx="250685" cy="17752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82436" y="3615690"/>
              <a:ext cx="212598" cy="13906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42532" y="3540264"/>
              <a:ext cx="268973" cy="24611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63868" y="3561575"/>
              <a:ext cx="232397" cy="21108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83680" y="3581780"/>
              <a:ext cx="195199" cy="17297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54368" y="3573767"/>
              <a:ext cx="849629" cy="21565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75704" y="3595115"/>
              <a:ext cx="813053" cy="18059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96151" y="3615690"/>
              <a:ext cx="775462" cy="14249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620000" y="3573767"/>
              <a:ext cx="828294" cy="21565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42860" y="3595115"/>
              <a:ext cx="790194" cy="18059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61910" y="3615690"/>
              <a:ext cx="754126" cy="14249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459724" y="3569195"/>
              <a:ext cx="317753" cy="2202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81060" y="3592055"/>
              <a:ext cx="281177" cy="18365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501507" y="3612133"/>
              <a:ext cx="243459" cy="14605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59012" y="3569195"/>
              <a:ext cx="1253490" cy="2202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880348" y="3592055"/>
              <a:ext cx="1216913" cy="18365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00414" y="3612133"/>
              <a:ext cx="1179956" cy="14605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26979" y="3573780"/>
              <a:ext cx="566153" cy="21259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148316" y="3595141"/>
              <a:ext cx="529577" cy="17752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168635" y="3615690"/>
              <a:ext cx="491490" cy="13906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710672" y="3569195"/>
              <a:ext cx="610362" cy="22023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732008" y="3592055"/>
              <a:ext cx="573785" cy="18365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752582" y="3612133"/>
              <a:ext cx="535432" cy="14605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02652" y="3829799"/>
              <a:ext cx="980694" cy="22023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23988" y="3852659"/>
              <a:ext cx="944118" cy="18365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44435" y="3872737"/>
              <a:ext cx="906145" cy="14605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496300" y="3796296"/>
              <a:ext cx="176022" cy="25525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517636" y="3817607"/>
              <a:ext cx="139446" cy="22023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38210" y="3837940"/>
              <a:ext cx="101219" cy="18173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630412" y="3829799"/>
              <a:ext cx="1244346" cy="22023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651748" y="3852659"/>
              <a:ext cx="1207770" cy="183654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72195" y="3872737"/>
              <a:ext cx="1170431" cy="14605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834372" y="3947159"/>
              <a:ext cx="102870" cy="10286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855708" y="3970019"/>
              <a:ext cx="66294" cy="6629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875266" y="3989450"/>
              <a:ext cx="28828" cy="29082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875020" y="4082808"/>
              <a:ext cx="425970" cy="54329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896356" y="4105668"/>
              <a:ext cx="389394" cy="50671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5810250" y="3501897"/>
            <a:ext cx="338455" cy="970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365747" y="4195584"/>
            <a:ext cx="4726940" cy="511809"/>
            <a:chOff x="6365747" y="4195584"/>
            <a:chExt cx="4726940" cy="511809"/>
          </a:xfrm>
        </p:grpSpPr>
        <p:sp>
          <p:nvSpPr>
            <p:cNvPr id="82" name="object 82"/>
            <p:cNvSpPr/>
            <p:nvPr/>
          </p:nvSpPr>
          <p:spPr>
            <a:xfrm>
              <a:off x="6365747" y="4195584"/>
              <a:ext cx="268973" cy="24611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387083" y="4216895"/>
              <a:ext cx="232397" cy="21108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06895" y="4237100"/>
              <a:ext cx="195199" cy="17297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577583" y="4229087"/>
              <a:ext cx="849629" cy="215658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598919" y="4250435"/>
              <a:ext cx="813053" cy="180594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19366" y="4271009"/>
              <a:ext cx="775461" cy="142494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441691" y="4224515"/>
              <a:ext cx="1253490" cy="220230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463027" y="4247375"/>
              <a:ext cx="1216914" cy="18365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483093" y="4267453"/>
              <a:ext cx="1179956" cy="146050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709659" y="4229099"/>
              <a:ext cx="566153" cy="21259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730995" y="4250461"/>
              <a:ext cx="529577" cy="17752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751315" y="4271009"/>
              <a:ext cx="491489" cy="139064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293351" y="4224515"/>
              <a:ext cx="610361" cy="22023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314687" y="4247375"/>
              <a:ext cx="573785" cy="18365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335261" y="4267453"/>
              <a:ext cx="535432" cy="14605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916667" y="4224515"/>
              <a:ext cx="794766" cy="22023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938003" y="4247375"/>
              <a:ext cx="758190" cy="18365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958577" y="4267453"/>
              <a:ext cx="719836" cy="146050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710671" y="4229099"/>
              <a:ext cx="381761" cy="21259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732007" y="4250461"/>
              <a:ext cx="345185" cy="17752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752454" y="4271009"/>
              <a:ext cx="306959" cy="13906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348727" y="4485119"/>
              <a:ext cx="1011174" cy="22023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370063" y="4507979"/>
              <a:ext cx="974598" cy="183654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390637" y="4528057"/>
              <a:ext cx="936878" cy="14605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375903" y="4485119"/>
              <a:ext cx="317753" cy="2202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397239" y="4507979"/>
              <a:ext cx="281177" cy="18365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17686" y="4528057"/>
              <a:ext cx="243459" cy="146050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703563" y="4485119"/>
              <a:ext cx="653033" cy="220230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724899" y="4507979"/>
              <a:ext cx="616457" cy="18365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745219" y="4528057"/>
              <a:ext cx="579247" cy="146050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372599" y="4451616"/>
              <a:ext cx="317753" cy="255257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393935" y="4472927"/>
              <a:ext cx="281177" cy="220230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413620" y="4493259"/>
              <a:ext cx="243967" cy="18173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639300" y="4556721"/>
              <a:ext cx="139446" cy="87668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681082" y="4598422"/>
              <a:ext cx="64665" cy="14344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717023" y="4451616"/>
              <a:ext cx="387845" cy="25525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738359" y="4472927"/>
              <a:ext cx="351269" cy="220230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758807" y="4493259"/>
              <a:ext cx="312927" cy="18173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483196" y="68580"/>
            <a:ext cx="4756785" cy="6721475"/>
            <a:chOff x="483196" y="68580"/>
            <a:chExt cx="4756785" cy="6721475"/>
          </a:xfrm>
        </p:grpSpPr>
        <p:sp>
          <p:nvSpPr>
            <p:cNvPr id="121" name="object 121"/>
            <p:cNvSpPr/>
            <p:nvPr/>
          </p:nvSpPr>
          <p:spPr>
            <a:xfrm>
              <a:off x="519684" y="105156"/>
              <a:ext cx="4681728" cy="6646161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83196" y="68580"/>
              <a:ext cx="4756442" cy="6721077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55" y="1388351"/>
            <a:ext cx="730885" cy="330200"/>
            <a:chOff x="714755" y="1388351"/>
            <a:chExt cx="730885" cy="330200"/>
          </a:xfrm>
        </p:grpSpPr>
        <p:sp>
          <p:nvSpPr>
            <p:cNvPr id="3" name="object 3"/>
            <p:cNvSpPr/>
            <p:nvPr/>
          </p:nvSpPr>
          <p:spPr>
            <a:xfrm>
              <a:off x="714755" y="1388351"/>
              <a:ext cx="730757" cy="3299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0663" y="1420355"/>
              <a:ext cx="701802" cy="2979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3930" y="1442720"/>
              <a:ext cx="657834" cy="2550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85216" y="2610611"/>
            <a:ext cx="3608704" cy="1243330"/>
            <a:chOff x="585216" y="2610611"/>
            <a:chExt cx="3608704" cy="1243330"/>
          </a:xfrm>
        </p:grpSpPr>
        <p:sp>
          <p:nvSpPr>
            <p:cNvPr id="7" name="object 7"/>
            <p:cNvSpPr/>
            <p:nvPr/>
          </p:nvSpPr>
          <p:spPr>
            <a:xfrm>
              <a:off x="585216" y="2610611"/>
              <a:ext cx="361962" cy="4594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5028" y="2630411"/>
              <a:ext cx="328409" cy="4259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7908" y="2703563"/>
              <a:ext cx="186677" cy="2110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7720" y="2723413"/>
              <a:ext cx="153161" cy="1775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3976" y="2740913"/>
              <a:ext cx="122618" cy="1455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5736" y="2729471"/>
              <a:ext cx="549401" cy="1882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5548" y="2749321"/>
              <a:ext cx="515861" cy="1546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1791" y="2766440"/>
              <a:ext cx="485279" cy="122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3519" y="2729471"/>
              <a:ext cx="826769" cy="18822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3332" y="2749321"/>
              <a:ext cx="793242" cy="1546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0477" y="2766440"/>
              <a:ext cx="762254" cy="122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27148" y="2729471"/>
              <a:ext cx="287261" cy="1882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46960" y="2749321"/>
              <a:ext cx="253745" cy="1546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3723" y="2766440"/>
              <a:ext cx="222503" cy="1229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13660" y="2729471"/>
              <a:ext cx="694182" cy="18822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33472" y="2749321"/>
              <a:ext cx="660653" cy="1546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50870" y="2766440"/>
              <a:ext cx="628269" cy="12293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10127" y="2729471"/>
              <a:ext cx="464058" cy="18822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29939" y="2749321"/>
              <a:ext cx="430542" cy="1546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47339" y="2766440"/>
              <a:ext cx="399288" cy="12293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4948" y="2732544"/>
              <a:ext cx="322325" cy="18210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94760" y="2752343"/>
              <a:ext cx="287261" cy="1485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11142" y="2769361"/>
              <a:ext cx="257175" cy="11709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9516" y="2948927"/>
              <a:ext cx="499122" cy="1882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9328" y="2968777"/>
              <a:ext cx="465569" cy="15466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777" y="2985896"/>
              <a:ext cx="434314" cy="12293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0056" y="2948927"/>
              <a:ext cx="816102" cy="1882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9868" y="2968777"/>
              <a:ext cx="781050" cy="15466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47089" y="2985896"/>
              <a:ext cx="750112" cy="12293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22348" y="2952013"/>
              <a:ext cx="416826" cy="18209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42160" y="2971799"/>
              <a:ext cx="383273" cy="14858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8288" y="2988817"/>
              <a:ext cx="352933" cy="11709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38400" y="2948927"/>
              <a:ext cx="416826" cy="18822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58211" y="2968777"/>
              <a:ext cx="383273" cy="15466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74595" y="2985896"/>
              <a:ext cx="353060" cy="12293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16936" y="2952013"/>
              <a:ext cx="418338" cy="18209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36748" y="2971799"/>
              <a:ext cx="384822" cy="14858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53130" y="2988817"/>
              <a:ext cx="354076" cy="11709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48227" y="2948927"/>
              <a:ext cx="584453" cy="1882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68039" y="2968777"/>
              <a:ext cx="549401" cy="1546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85311" y="2985896"/>
              <a:ext cx="518413" cy="12293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31919" y="2948927"/>
              <a:ext cx="261378" cy="18822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51731" y="2968777"/>
              <a:ext cx="227825" cy="15466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68114" y="2985896"/>
              <a:ext cx="196965" cy="12293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3232" y="3171456"/>
              <a:ext cx="224802" cy="18210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3044" y="3191255"/>
              <a:ext cx="189737" cy="14858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9198" y="3208273"/>
              <a:ext cx="159854" cy="117093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7260" y="3171456"/>
              <a:ext cx="322325" cy="18210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57072" y="3191255"/>
              <a:ext cx="287261" cy="1485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73480" y="3208273"/>
              <a:ext cx="257136" cy="11709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67968" y="3168383"/>
              <a:ext cx="493001" cy="18822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87780" y="3188233"/>
              <a:ext cx="459486" cy="15466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04417" y="3205352"/>
              <a:ext cx="428244" cy="12293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69363" y="3168383"/>
              <a:ext cx="948689" cy="18822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89176" y="3188233"/>
              <a:ext cx="913638" cy="15466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806448" y="3205352"/>
              <a:ext cx="882650" cy="12293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76144" y="3265931"/>
              <a:ext cx="89154" cy="89153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12973" y="3303650"/>
              <a:ext cx="24383" cy="2451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5216" y="3393947"/>
              <a:ext cx="361962" cy="4594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5028" y="3413747"/>
              <a:ext cx="328409" cy="4259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22172" y="2671698"/>
            <a:ext cx="96520" cy="1052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7136" y="3483864"/>
            <a:ext cx="3160395" cy="436880"/>
            <a:chOff x="707136" y="3483864"/>
            <a:chExt cx="3160395" cy="436880"/>
          </a:xfrm>
        </p:grpSpPr>
        <p:sp>
          <p:nvSpPr>
            <p:cNvPr id="69" name="object 69"/>
            <p:cNvSpPr/>
            <p:nvPr/>
          </p:nvSpPr>
          <p:spPr>
            <a:xfrm>
              <a:off x="780288" y="3483864"/>
              <a:ext cx="208025" cy="21716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00100" y="3503663"/>
              <a:ext cx="174523" cy="18365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7245" y="3520567"/>
              <a:ext cx="142316" cy="15290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38784" y="3515880"/>
              <a:ext cx="634746" cy="18210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58595" y="3535680"/>
              <a:ext cx="601218" cy="14859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74750" y="3552698"/>
              <a:ext cx="570077" cy="11709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571244" y="3512807"/>
              <a:ext cx="1027938" cy="18822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91055" y="3532657"/>
              <a:ext cx="994409" cy="15466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07185" y="3549777"/>
              <a:ext cx="963929" cy="12293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601468" y="3512807"/>
              <a:ext cx="390906" cy="18822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621280" y="3532657"/>
              <a:ext cx="357390" cy="15466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638297" y="3549777"/>
              <a:ext cx="325627" cy="12293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955036" y="3512807"/>
              <a:ext cx="584453" cy="18822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74847" y="3532657"/>
              <a:ext cx="550926" cy="154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92246" y="3549777"/>
              <a:ext cx="519683" cy="12293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544824" y="3515880"/>
              <a:ext cx="322325" cy="18210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564636" y="3535680"/>
              <a:ext cx="287261" cy="14859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581018" y="3552698"/>
              <a:ext cx="257175" cy="11709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7136" y="3735324"/>
              <a:ext cx="861821" cy="18516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26948" y="3755110"/>
              <a:ext cx="828294" cy="15166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43546" y="3772154"/>
              <a:ext cx="796582" cy="12001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78863" y="3735324"/>
              <a:ext cx="745998" cy="185166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598675" y="3755110"/>
              <a:ext cx="710945" cy="151663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615186" y="3772154"/>
              <a:ext cx="680719" cy="120014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/>
          <p:nvPr/>
        </p:nvSpPr>
        <p:spPr>
          <a:xfrm>
            <a:off x="5027676" y="854963"/>
            <a:ext cx="5820155" cy="356920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53100" y="513600"/>
            <a:ext cx="683895" cy="283210"/>
            <a:chOff x="5753100" y="513600"/>
            <a:chExt cx="683895" cy="283210"/>
          </a:xfrm>
        </p:grpSpPr>
        <p:sp>
          <p:nvSpPr>
            <p:cNvPr id="3" name="object 3"/>
            <p:cNvSpPr/>
            <p:nvPr/>
          </p:nvSpPr>
          <p:spPr>
            <a:xfrm>
              <a:off x="5753100" y="513600"/>
              <a:ext cx="683513" cy="2826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77483" y="536435"/>
              <a:ext cx="656082" cy="2568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97296" y="556895"/>
              <a:ext cx="618870" cy="2181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09372" y="6106667"/>
            <a:ext cx="4117340" cy="235585"/>
            <a:chOff x="309372" y="6106667"/>
            <a:chExt cx="4117340" cy="235585"/>
          </a:xfrm>
        </p:grpSpPr>
        <p:sp>
          <p:nvSpPr>
            <p:cNvPr id="7" name="object 7"/>
            <p:cNvSpPr/>
            <p:nvPr/>
          </p:nvSpPr>
          <p:spPr>
            <a:xfrm>
              <a:off x="309372" y="6106667"/>
              <a:ext cx="183654" cy="2323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708" y="6129527"/>
              <a:ext cx="147091" cy="1958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7167" y="6230619"/>
              <a:ext cx="16408" cy="800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7167" y="6146799"/>
              <a:ext cx="116420" cy="16382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8724" y="6137147"/>
              <a:ext cx="646938" cy="20496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0060" y="6158483"/>
              <a:ext cx="610362" cy="1699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976" y="6175768"/>
              <a:ext cx="578967" cy="1379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5568" y="6140195"/>
              <a:ext cx="779526" cy="2019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36904" y="6163055"/>
              <a:ext cx="742949" cy="1653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4252" y="6179070"/>
              <a:ext cx="710996" cy="13465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09572" y="6137147"/>
              <a:ext cx="297954" cy="20496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32432" y="6158483"/>
              <a:ext cx="261378" cy="1699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48433" y="6175768"/>
              <a:ext cx="230124" cy="1379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20467" y="6137147"/>
              <a:ext cx="752094" cy="20496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43327" y="6158483"/>
              <a:ext cx="713994" cy="1699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59329" y="6175768"/>
              <a:ext cx="683259" cy="1379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87039" y="6137147"/>
              <a:ext cx="279666" cy="20496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08376" y="6158483"/>
              <a:ext cx="243090" cy="1699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24758" y="6175768"/>
              <a:ext cx="211963" cy="1379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78123" y="6140195"/>
              <a:ext cx="491489" cy="19888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99460" y="6163055"/>
              <a:ext cx="454913" cy="1623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16986" y="6179070"/>
              <a:ext cx="423037" cy="13135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82568" y="6137147"/>
              <a:ext cx="279666" cy="20496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03904" y="6158483"/>
              <a:ext cx="243090" cy="1699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20287" y="6175768"/>
              <a:ext cx="211962" cy="1379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69080" y="6140195"/>
              <a:ext cx="357390" cy="19888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90416" y="6163055"/>
              <a:ext cx="320814" cy="16230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06799" y="6179070"/>
              <a:ext cx="289560" cy="13135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509515" y="6103620"/>
            <a:ext cx="3957320" cy="238760"/>
            <a:chOff x="4509515" y="6103620"/>
            <a:chExt cx="3957320" cy="238760"/>
          </a:xfrm>
        </p:grpSpPr>
        <p:sp>
          <p:nvSpPr>
            <p:cNvPr id="36" name="object 36"/>
            <p:cNvSpPr/>
            <p:nvPr/>
          </p:nvSpPr>
          <p:spPr>
            <a:xfrm>
              <a:off x="4509515" y="6137148"/>
              <a:ext cx="771906" cy="20496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30851" y="6158484"/>
              <a:ext cx="735329" cy="16995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47996" y="6175768"/>
              <a:ext cx="703706" cy="13796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92851" y="6140196"/>
              <a:ext cx="829818" cy="20194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14187" y="6163056"/>
              <a:ext cx="793241" cy="1653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30697" y="6179070"/>
              <a:ext cx="761873" cy="13465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41719" y="6137148"/>
              <a:ext cx="179082" cy="20496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63055" y="6158484"/>
              <a:ext cx="142519" cy="16995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79946" y="6175768"/>
              <a:ext cx="110870" cy="1379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32219" y="6137148"/>
              <a:ext cx="973074" cy="20496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355079" y="6158484"/>
              <a:ext cx="934974" cy="16995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71081" y="6175768"/>
              <a:ext cx="904366" cy="13796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27391" y="6140196"/>
              <a:ext cx="218681" cy="19888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48727" y="6163056"/>
              <a:ext cx="182092" cy="1623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65618" y="6179070"/>
              <a:ext cx="150875" cy="13135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62087" y="6140196"/>
              <a:ext cx="528066" cy="19888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83423" y="6163056"/>
              <a:ext cx="491490" cy="1623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00949" y="6179070"/>
              <a:ext cx="459994" cy="13135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104631" y="6103620"/>
              <a:ext cx="305549" cy="23545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25967" y="6124956"/>
              <a:ext cx="268973" cy="20039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142223" y="6142101"/>
              <a:ext cx="239014" cy="1683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71331" y="6246874"/>
              <a:ext cx="95213" cy="9521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10194" y="6285865"/>
              <a:ext cx="27558" cy="2768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309372" y="6509002"/>
            <a:ext cx="7651750" cy="240029"/>
            <a:chOff x="309372" y="6509002"/>
            <a:chExt cx="7651750" cy="240029"/>
          </a:xfrm>
        </p:grpSpPr>
        <p:sp>
          <p:nvSpPr>
            <p:cNvPr id="60" name="object 60"/>
            <p:cNvSpPr/>
            <p:nvPr/>
          </p:nvSpPr>
          <p:spPr>
            <a:xfrm>
              <a:off x="309372" y="6512049"/>
              <a:ext cx="183654" cy="2323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0708" y="6534911"/>
              <a:ext cx="147091" cy="1958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7167" y="6637019"/>
              <a:ext cx="16408" cy="7874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7167" y="6551929"/>
              <a:ext cx="116420" cy="1638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8724" y="6542526"/>
              <a:ext cx="646938" cy="20496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80060" y="6563862"/>
              <a:ext cx="610362" cy="1699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96976" y="6581152"/>
              <a:ext cx="578967" cy="13796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09472" y="6542526"/>
              <a:ext cx="695705" cy="20496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0808" y="6563862"/>
              <a:ext cx="659129" cy="16995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48092" y="6581152"/>
              <a:ext cx="627367" cy="13796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18132" y="6542526"/>
              <a:ext cx="179082" cy="20496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39468" y="6563862"/>
              <a:ext cx="142519" cy="16995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56358" y="6581152"/>
              <a:ext cx="110871" cy="13796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014727" y="6542526"/>
              <a:ext cx="400050" cy="20496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036064" y="6563862"/>
              <a:ext cx="363474" cy="16995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53336" y="6581152"/>
              <a:ext cx="331596" cy="13796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441448" y="6512049"/>
              <a:ext cx="183654" cy="2323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462783" y="6534911"/>
              <a:ext cx="147091" cy="1958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479294" y="6637019"/>
              <a:ext cx="16382" cy="7874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479294" y="6551929"/>
              <a:ext cx="116331" cy="16383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86227" y="6542526"/>
              <a:ext cx="477774" cy="20496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609088" y="6563862"/>
              <a:ext cx="439686" cy="169951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25089" y="6581152"/>
              <a:ext cx="408813" cy="13796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070860" y="6512049"/>
              <a:ext cx="226313" cy="23239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092195" y="6534911"/>
              <a:ext cx="189738" cy="19582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109595" y="6551612"/>
              <a:ext cx="158242" cy="16419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255264" y="6542526"/>
              <a:ext cx="497573" cy="20496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276600" y="6563862"/>
              <a:ext cx="460997" cy="169951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292729" y="6581152"/>
              <a:ext cx="430906" cy="1379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762756" y="6545578"/>
              <a:ext cx="575297" cy="198881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784092" y="6568439"/>
              <a:ext cx="538721" cy="162305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801618" y="6584454"/>
              <a:ext cx="506349" cy="13135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360163" y="6545583"/>
              <a:ext cx="829817" cy="20194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381500" y="6568433"/>
              <a:ext cx="793241" cy="1653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398010" y="6584454"/>
              <a:ext cx="761873" cy="134658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10556" y="6542526"/>
              <a:ext cx="179082" cy="20496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231892" y="6563862"/>
              <a:ext cx="142519" cy="16995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248782" y="6581152"/>
              <a:ext cx="110870" cy="137960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407151" y="6542526"/>
              <a:ext cx="400050" cy="20496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428487" y="6563862"/>
              <a:ext cx="363474" cy="16995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445760" y="6581152"/>
              <a:ext cx="331597" cy="1379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826251" y="6509002"/>
              <a:ext cx="243090" cy="240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847587" y="6530338"/>
              <a:ext cx="206514" cy="203454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864987" y="6547484"/>
              <a:ext cx="175005" cy="172453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018275" y="6542526"/>
              <a:ext cx="697229" cy="204965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039612" y="6563862"/>
              <a:ext cx="662178" cy="169951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055994" y="6581152"/>
              <a:ext cx="630681" cy="137960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720839" y="6512049"/>
              <a:ext cx="226314" cy="23239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742175" y="6534911"/>
              <a:ext cx="189738" cy="19582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759575" y="6551612"/>
              <a:ext cx="158242" cy="164198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97624" y="6542526"/>
              <a:ext cx="1009650" cy="204965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918960" y="6563862"/>
              <a:ext cx="973074" cy="169951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936231" y="6581152"/>
              <a:ext cx="941577" cy="13796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65364" y="6652259"/>
              <a:ext cx="95213" cy="9521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904226" y="6691248"/>
              <a:ext cx="27558" cy="27686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/>
          <p:nvPr/>
        </p:nvSpPr>
        <p:spPr>
          <a:xfrm>
            <a:off x="67056" y="984503"/>
            <a:ext cx="6028944" cy="4888992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63055" y="984503"/>
            <a:ext cx="5914644" cy="488899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53100" y="513600"/>
            <a:ext cx="683895" cy="283210"/>
            <a:chOff x="5753100" y="513600"/>
            <a:chExt cx="683895" cy="283210"/>
          </a:xfrm>
        </p:grpSpPr>
        <p:sp>
          <p:nvSpPr>
            <p:cNvPr id="3" name="object 3"/>
            <p:cNvSpPr/>
            <p:nvPr/>
          </p:nvSpPr>
          <p:spPr>
            <a:xfrm>
              <a:off x="5753100" y="513600"/>
              <a:ext cx="683513" cy="2826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77483" y="536435"/>
              <a:ext cx="656082" cy="2568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97296" y="556895"/>
              <a:ext cx="618870" cy="2181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98348" y="1252715"/>
            <a:ext cx="1885950" cy="266065"/>
            <a:chOff x="498348" y="1252715"/>
            <a:chExt cx="1885950" cy="266065"/>
          </a:xfrm>
        </p:grpSpPr>
        <p:sp>
          <p:nvSpPr>
            <p:cNvPr id="7" name="object 7"/>
            <p:cNvSpPr/>
            <p:nvPr/>
          </p:nvSpPr>
          <p:spPr>
            <a:xfrm>
              <a:off x="498348" y="1252715"/>
              <a:ext cx="268973" cy="2659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684" y="1275575"/>
              <a:ext cx="232397" cy="229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131" y="1295526"/>
              <a:ext cx="194856" cy="1920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424" y="1295412"/>
              <a:ext cx="572262" cy="2186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6760" y="1318272"/>
              <a:ext cx="535698" cy="1821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6610" y="1337309"/>
              <a:ext cx="498475" cy="1455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8072" y="1290840"/>
              <a:ext cx="1046226" cy="2278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0931" y="1313688"/>
              <a:ext cx="1008126" cy="1897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0236" y="1333626"/>
              <a:ext cx="971803" cy="1529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435351" y="1290840"/>
            <a:ext cx="1438275" cy="227965"/>
            <a:chOff x="2435351" y="1290840"/>
            <a:chExt cx="1438275" cy="227965"/>
          </a:xfrm>
        </p:grpSpPr>
        <p:sp>
          <p:nvSpPr>
            <p:cNvPr id="17" name="object 17"/>
            <p:cNvSpPr/>
            <p:nvPr/>
          </p:nvSpPr>
          <p:spPr>
            <a:xfrm>
              <a:off x="2435351" y="1295412"/>
              <a:ext cx="924305" cy="2232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56687" y="1318259"/>
              <a:ext cx="887730" cy="18516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76499" y="1337309"/>
              <a:ext cx="850900" cy="14922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2423" y="1290840"/>
              <a:ext cx="480834" cy="22782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15283" y="1313687"/>
              <a:ext cx="442709" cy="1897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34587" y="1333626"/>
              <a:ext cx="405764" cy="1529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924300" y="1290840"/>
            <a:ext cx="443230" cy="227965"/>
            <a:chOff x="3924300" y="1290840"/>
            <a:chExt cx="443230" cy="227965"/>
          </a:xfrm>
        </p:grpSpPr>
        <p:sp>
          <p:nvSpPr>
            <p:cNvPr id="24" name="object 24"/>
            <p:cNvSpPr/>
            <p:nvPr/>
          </p:nvSpPr>
          <p:spPr>
            <a:xfrm>
              <a:off x="3924300" y="1290840"/>
              <a:ext cx="442709" cy="2278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47159" y="1313687"/>
              <a:ext cx="404622" cy="18973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66209" y="1333626"/>
              <a:ext cx="368300" cy="1529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515611" y="1290840"/>
            <a:ext cx="555625" cy="227965"/>
            <a:chOff x="4515611" y="1290840"/>
            <a:chExt cx="555625" cy="227965"/>
          </a:xfrm>
        </p:grpSpPr>
        <p:sp>
          <p:nvSpPr>
            <p:cNvPr id="28" name="object 28"/>
            <p:cNvSpPr/>
            <p:nvPr/>
          </p:nvSpPr>
          <p:spPr>
            <a:xfrm>
              <a:off x="4515611" y="1290840"/>
              <a:ext cx="555498" cy="22782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36947" y="1313687"/>
              <a:ext cx="518922" cy="18973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56378" y="1333626"/>
              <a:ext cx="482092" cy="1529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129784" y="1290840"/>
            <a:ext cx="1962150" cy="227965"/>
            <a:chOff x="5129784" y="1290840"/>
            <a:chExt cx="1962150" cy="227965"/>
          </a:xfrm>
        </p:grpSpPr>
        <p:sp>
          <p:nvSpPr>
            <p:cNvPr id="32" name="object 32"/>
            <p:cNvSpPr/>
            <p:nvPr/>
          </p:nvSpPr>
          <p:spPr>
            <a:xfrm>
              <a:off x="5129784" y="1290840"/>
              <a:ext cx="1020317" cy="2278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51120" y="1313687"/>
              <a:ext cx="985265" cy="18973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71440" y="1333626"/>
              <a:ext cx="946785" cy="1529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0488" y="1290840"/>
              <a:ext cx="308610" cy="2278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11824" y="1313687"/>
              <a:ext cx="273545" cy="18973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31763" y="1333626"/>
              <a:ext cx="235458" cy="1529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42532" y="1295412"/>
              <a:ext cx="549401" cy="21868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63868" y="1318272"/>
              <a:ext cx="512825" cy="18210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583807" y="1337309"/>
              <a:ext cx="475107" cy="14554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89204" y="1595640"/>
            <a:ext cx="308610" cy="227965"/>
            <a:chOff x="489204" y="1595640"/>
            <a:chExt cx="308610" cy="227965"/>
          </a:xfrm>
        </p:grpSpPr>
        <p:sp>
          <p:nvSpPr>
            <p:cNvPr id="42" name="object 42"/>
            <p:cNvSpPr/>
            <p:nvPr/>
          </p:nvSpPr>
          <p:spPr>
            <a:xfrm>
              <a:off x="489204" y="1595640"/>
              <a:ext cx="308610" cy="2278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0540" y="1618487"/>
              <a:ext cx="273545" cy="18973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0440" y="1638426"/>
              <a:ext cx="235445" cy="1529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893063" y="1595640"/>
            <a:ext cx="1573530" cy="227965"/>
            <a:chOff x="893063" y="1595640"/>
            <a:chExt cx="1573530" cy="227965"/>
          </a:xfrm>
        </p:grpSpPr>
        <p:sp>
          <p:nvSpPr>
            <p:cNvPr id="46" name="object 46"/>
            <p:cNvSpPr/>
            <p:nvPr/>
          </p:nvSpPr>
          <p:spPr>
            <a:xfrm>
              <a:off x="893063" y="1595640"/>
              <a:ext cx="514350" cy="22782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5923" y="1618487"/>
              <a:ext cx="477774" cy="18973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5075" y="1638426"/>
              <a:ext cx="440588" cy="1529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41704" y="1595640"/>
              <a:ext cx="1024890" cy="22782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63040" y="1618487"/>
              <a:ext cx="989837" cy="18973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83359" y="1638426"/>
              <a:ext cx="951357" cy="1529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71627" y="3508247"/>
            <a:ext cx="7848600" cy="207263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718175" y="2846959"/>
            <a:ext cx="93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Ga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m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Gothic Uralic"/>
                <a:cs typeface="Gothic Uralic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g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46475" y="2839973"/>
            <a:ext cx="955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Cam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ra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45591" y="2846959"/>
            <a:ext cx="69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ome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55" y="1388351"/>
            <a:ext cx="730885" cy="330200"/>
            <a:chOff x="714755" y="1388351"/>
            <a:chExt cx="730885" cy="330200"/>
          </a:xfrm>
        </p:grpSpPr>
        <p:sp>
          <p:nvSpPr>
            <p:cNvPr id="3" name="object 3"/>
            <p:cNvSpPr/>
            <p:nvPr/>
          </p:nvSpPr>
          <p:spPr>
            <a:xfrm>
              <a:off x="714755" y="1388351"/>
              <a:ext cx="730757" cy="3299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0663" y="1420355"/>
              <a:ext cx="701802" cy="2979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3930" y="1442720"/>
              <a:ext cx="657834" cy="2550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26363" y="2930639"/>
            <a:ext cx="3415029" cy="2712085"/>
            <a:chOff x="626363" y="2930639"/>
            <a:chExt cx="3415029" cy="2712085"/>
          </a:xfrm>
        </p:grpSpPr>
        <p:sp>
          <p:nvSpPr>
            <p:cNvPr id="7" name="object 7"/>
            <p:cNvSpPr/>
            <p:nvPr/>
          </p:nvSpPr>
          <p:spPr>
            <a:xfrm>
              <a:off x="626363" y="2930639"/>
              <a:ext cx="256806" cy="325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7427" y="2996184"/>
              <a:ext cx="148590" cy="1531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6752" y="3026156"/>
              <a:ext cx="97015" cy="1005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4963" y="3014497"/>
              <a:ext cx="99787" cy="1363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5456" y="3044825"/>
              <a:ext cx="46761" cy="839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5547" y="3015970"/>
              <a:ext cx="208025" cy="1333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5215" y="3046857"/>
              <a:ext cx="155511" cy="7988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0912" y="3014497"/>
              <a:ext cx="284238" cy="1363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31391" y="3044825"/>
              <a:ext cx="231140" cy="839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8947" y="3014497"/>
              <a:ext cx="221741" cy="1363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9427" y="3044825"/>
              <a:ext cx="168402" cy="8394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0303" y="3078521"/>
              <a:ext cx="73958" cy="8149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00530" y="3108325"/>
              <a:ext cx="20574" cy="3022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43455" y="3015970"/>
              <a:ext cx="355841" cy="13337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72792" y="3046857"/>
              <a:ext cx="303656" cy="7988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00072" y="3014497"/>
              <a:ext cx="121157" cy="1363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30044" y="3044825"/>
              <a:ext cx="68580" cy="8394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12847" y="3015970"/>
              <a:ext cx="130301" cy="13337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42947" y="3046857"/>
              <a:ext cx="77088" cy="7988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78963" y="3014497"/>
              <a:ext cx="311670" cy="13637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08428" y="3044825"/>
              <a:ext cx="259334" cy="8394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88336" y="3014497"/>
              <a:ext cx="803910" cy="1363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18815" y="3044825"/>
              <a:ext cx="750823" cy="8394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02152" y="3015970"/>
              <a:ext cx="509777" cy="13337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31996" y="3046857"/>
              <a:ext cx="457326" cy="7988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7135" y="3166846"/>
              <a:ext cx="229374" cy="13337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6422" y="3197733"/>
              <a:ext cx="177228" cy="7988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37259" y="3165373"/>
              <a:ext cx="700278" cy="1363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6863" y="3195701"/>
              <a:ext cx="647179" cy="8394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03247" y="3171444"/>
              <a:ext cx="69388" cy="13030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32838" y="3201289"/>
              <a:ext cx="16891" cy="7835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6363" y="3342119"/>
              <a:ext cx="256806" cy="325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0476" y="3425977"/>
              <a:ext cx="412254" cy="1363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9597" y="3456305"/>
              <a:ext cx="359879" cy="8394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24712" y="3518974"/>
              <a:ext cx="124232" cy="5861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54430" y="3548762"/>
              <a:ext cx="71747" cy="698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00912" y="3427450"/>
              <a:ext cx="336042" cy="13337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30579" y="3458337"/>
              <a:ext cx="283895" cy="7988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45336" y="3410686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74473" y="3441192"/>
              <a:ext cx="90115" cy="9956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82496" y="3425977"/>
              <a:ext cx="441198" cy="1363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12975" y="3456305"/>
              <a:ext cx="387857" cy="8394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89403" y="3490001"/>
              <a:ext cx="73958" cy="8149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19630" y="3519805"/>
              <a:ext cx="20574" cy="3022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64080" y="3427450"/>
              <a:ext cx="313181" cy="13337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93416" y="3458337"/>
              <a:ext cx="260603" cy="7988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88691" y="3410686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17829" y="3441192"/>
              <a:ext cx="90115" cy="9956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25852" y="3425977"/>
              <a:ext cx="441198" cy="1363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56331" y="3456305"/>
              <a:ext cx="387857" cy="8394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32759" y="3490001"/>
              <a:ext cx="73958" cy="8149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62986" y="3519805"/>
              <a:ext cx="20574" cy="302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110484" y="3425977"/>
              <a:ext cx="412254" cy="1363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39566" y="3456305"/>
              <a:ext cx="359918" cy="8394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74719" y="3518974"/>
              <a:ext cx="124232" cy="5861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04437" y="3548762"/>
              <a:ext cx="71747" cy="698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550919" y="3427450"/>
              <a:ext cx="336041" cy="13337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80637" y="3458337"/>
              <a:ext cx="283845" cy="7988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895343" y="3410686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924481" y="3441192"/>
              <a:ext cx="90115" cy="9956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08659" y="3578326"/>
              <a:ext cx="313181" cy="13337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38060" y="3609213"/>
              <a:ext cx="260540" cy="7988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26363" y="3753599"/>
              <a:ext cx="256806" cy="325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55903" y="3838930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6066" y="3869816"/>
              <a:ext cx="149034" cy="7988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12875" y="3816096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42225" y="3837457"/>
              <a:ext cx="390512" cy="13637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12266" y="3867785"/>
              <a:ext cx="297992" cy="8394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81683" y="3819118"/>
              <a:ext cx="224802" cy="16995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311401" y="3849116"/>
              <a:ext cx="172847" cy="11810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66088" y="3837457"/>
              <a:ext cx="493001" cy="13637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95678" y="3867785"/>
              <a:ext cx="440816" cy="8394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972055" y="3822166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01193" y="3852672"/>
              <a:ext cx="90115" cy="9956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106167" y="3838930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136266" y="3869816"/>
              <a:ext cx="149097" cy="7988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263140" y="3816096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292477" y="3837457"/>
              <a:ext cx="390525" cy="1363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362581" y="3867785"/>
              <a:ext cx="297942" cy="8394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631947" y="3816121"/>
              <a:ext cx="236969" cy="17294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661665" y="3846576"/>
              <a:ext cx="184911" cy="12065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834640" y="3838930"/>
              <a:ext cx="343674" cy="13337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864231" y="3869816"/>
              <a:ext cx="291211" cy="79882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176015" y="3837457"/>
              <a:ext cx="672845" cy="136372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206496" y="3867785"/>
              <a:ext cx="618870" cy="8394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26363" y="4014203"/>
              <a:ext cx="256806" cy="325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55903" y="4099534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86066" y="4130421"/>
              <a:ext cx="149034" cy="7988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12875" y="4076700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42225" y="4098061"/>
              <a:ext cx="390512" cy="136372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12266" y="4128388"/>
              <a:ext cx="297992" cy="8394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81683" y="4076725"/>
              <a:ext cx="236969" cy="17294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311401" y="4107180"/>
              <a:ext cx="184911" cy="12065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76755" y="4099534"/>
              <a:ext cx="296405" cy="13337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506092" y="4130421"/>
              <a:ext cx="243839" cy="7988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84603" y="4082770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13741" y="4113276"/>
              <a:ext cx="90115" cy="99568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918716" y="4099534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48814" y="4130421"/>
              <a:ext cx="149098" cy="7988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75688" y="4076700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105025" y="4098061"/>
              <a:ext cx="390525" cy="13637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175128" y="4128388"/>
              <a:ext cx="297941" cy="8394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444496" y="4079722"/>
              <a:ext cx="200393" cy="169951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74213" y="4109720"/>
              <a:ext cx="148209" cy="11811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604515" y="4098061"/>
              <a:ext cx="331469" cy="13637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634615" y="4128388"/>
              <a:ext cx="278257" cy="83947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26363" y="4274807"/>
              <a:ext cx="256806" cy="325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55903" y="4360138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86066" y="4391025"/>
              <a:ext cx="149034" cy="7988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12875" y="4337304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42225" y="4358665"/>
              <a:ext cx="390512" cy="136372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12266" y="4388993"/>
              <a:ext cx="297992" cy="83946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81683" y="4340326"/>
              <a:ext cx="220230" cy="16995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11401" y="4370324"/>
              <a:ext cx="168020" cy="118109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64563" y="4358665"/>
              <a:ext cx="369557" cy="136372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494536" y="4388993"/>
              <a:ext cx="317245" cy="83946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844039" y="4343374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873177" y="4373880"/>
              <a:ext cx="90115" cy="99568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978152" y="4360138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008250" y="4391025"/>
              <a:ext cx="149098" cy="79882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135124" y="4337304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164461" y="4358665"/>
              <a:ext cx="390524" cy="136372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34564" y="4388993"/>
              <a:ext cx="297942" cy="83946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503931" y="4337329"/>
              <a:ext cx="389394" cy="172948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33649" y="4367784"/>
              <a:ext cx="337057" cy="120650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26363" y="4535411"/>
              <a:ext cx="256806" cy="325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55903" y="4620742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6066" y="4651629"/>
              <a:ext cx="149034" cy="79882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12875" y="4597908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42225" y="4619269"/>
              <a:ext cx="390512" cy="136372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012266" y="4649597"/>
              <a:ext cx="297992" cy="83946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81683" y="4597933"/>
              <a:ext cx="229374" cy="172948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311401" y="4628388"/>
              <a:ext cx="177037" cy="120650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473708" y="4619269"/>
              <a:ext cx="460997" cy="136372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502791" y="4649597"/>
              <a:ext cx="409702" cy="83946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937003" y="4600955"/>
              <a:ext cx="166878" cy="153162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967611" y="4630927"/>
              <a:ext cx="113664" cy="100584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060447" y="4619269"/>
              <a:ext cx="572262" cy="136372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090547" y="4649597"/>
              <a:ext cx="518667" cy="83946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639568" y="4603978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68705" y="4634483"/>
              <a:ext cx="90115" cy="99568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773680" y="4620742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03778" y="4651629"/>
              <a:ext cx="149097" cy="79882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930652" y="4597908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959988" y="4619269"/>
              <a:ext cx="390525" cy="136372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030093" y="4649597"/>
              <a:ext cx="297942" cy="83946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299459" y="4597933"/>
              <a:ext cx="389394" cy="172948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329178" y="4628388"/>
              <a:ext cx="337058" cy="120650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26363" y="4796015"/>
              <a:ext cx="256806" cy="325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60476" y="4861560"/>
              <a:ext cx="166878" cy="153162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1070" y="4891532"/>
              <a:ext cx="113639" cy="100584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88491" y="4879873"/>
              <a:ext cx="337553" cy="136372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17613" y="4910201"/>
              <a:ext cx="285622" cy="83947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35963" y="4864582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65100" y="4895088"/>
              <a:ext cx="90116" cy="99568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370076" y="4879873"/>
              <a:ext cx="563118" cy="136372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400175" y="4910201"/>
              <a:ext cx="510539" cy="83947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882139" y="4972870"/>
              <a:ext cx="124232" cy="5861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911858" y="5002658"/>
              <a:ext cx="71747" cy="6982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962911" y="4879873"/>
              <a:ext cx="395477" cy="136372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992883" y="4910201"/>
              <a:ext cx="342392" cy="83947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319528" y="4861585"/>
              <a:ext cx="246113" cy="163804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349753" y="4891532"/>
              <a:ext cx="193294" cy="112394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526791" y="4879873"/>
              <a:ext cx="337553" cy="136372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555874" y="4910201"/>
              <a:ext cx="285623" cy="83947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74263" y="4864582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903401" y="4895088"/>
              <a:ext cx="90115" cy="99568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008375" y="4879873"/>
              <a:ext cx="563118" cy="136372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038474" y="4910201"/>
              <a:ext cx="510539" cy="83947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520440" y="4972870"/>
              <a:ext cx="124232" cy="5861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550158" y="5002658"/>
              <a:ext cx="71747" cy="6982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598163" y="4879873"/>
              <a:ext cx="442709" cy="136372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627246" y="4910201"/>
              <a:ext cx="391032" cy="83947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26363" y="5056619"/>
              <a:ext cx="256806" cy="325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55903" y="5141950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86066" y="5172836"/>
              <a:ext cx="149034" cy="79882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12875" y="5119116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42225" y="5140477"/>
              <a:ext cx="390512" cy="136372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12266" y="5170805"/>
              <a:ext cx="297992" cy="83947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281683" y="5122138"/>
              <a:ext cx="278117" cy="169951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311401" y="5152136"/>
              <a:ext cx="225678" cy="118109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568196" y="5125186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597333" y="5155692"/>
              <a:ext cx="90115" cy="99567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02308" y="5141950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32406" y="5172836"/>
              <a:ext cx="149098" cy="79882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859280" y="5119116"/>
              <a:ext cx="110520" cy="1577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888616" y="5140477"/>
              <a:ext cx="390524" cy="136372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58721" y="5170805"/>
              <a:ext cx="297942" cy="83947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228088" y="5233474"/>
              <a:ext cx="124232" cy="5861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257806" y="5263263"/>
              <a:ext cx="71747" cy="6982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302763" y="5140477"/>
              <a:ext cx="581406" cy="136372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332862" y="5170805"/>
              <a:ext cx="528701" cy="83947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26363" y="5317236"/>
              <a:ext cx="256806" cy="325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0" name="object 200"/>
          <p:cNvSpPr txBox="1"/>
          <p:nvPr/>
        </p:nvSpPr>
        <p:spPr>
          <a:xfrm>
            <a:off x="722172" y="2974594"/>
            <a:ext cx="74930" cy="2580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01" name="object 201"/>
          <p:cNvGrpSpPr/>
          <p:nvPr/>
        </p:nvGrpSpPr>
        <p:grpSpPr>
          <a:xfrm>
            <a:off x="755904" y="5379720"/>
            <a:ext cx="3425190" cy="173355"/>
            <a:chOff x="755904" y="5379720"/>
            <a:chExt cx="3425190" cy="173355"/>
          </a:xfrm>
        </p:grpSpPr>
        <p:sp>
          <p:nvSpPr>
            <p:cNvPr id="202" name="object 202"/>
            <p:cNvSpPr/>
            <p:nvPr/>
          </p:nvSpPr>
          <p:spPr>
            <a:xfrm>
              <a:off x="755904" y="5402554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86066" y="5433441"/>
              <a:ext cx="149034" cy="79883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12876" y="5379720"/>
              <a:ext cx="110520" cy="1577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42225" y="5401081"/>
              <a:ext cx="390512" cy="136372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12266" y="5431409"/>
              <a:ext cx="297992" cy="83947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281684" y="5379745"/>
              <a:ext cx="183654" cy="172948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311402" y="5410200"/>
              <a:ext cx="131698" cy="120650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432559" y="5401081"/>
              <a:ext cx="729234" cy="136372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462151" y="5431409"/>
              <a:ext cx="676275" cy="83947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171700" y="5385790"/>
              <a:ext cx="142519" cy="1516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200837" y="5416296"/>
              <a:ext cx="90115" cy="99567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305812" y="5402554"/>
              <a:ext cx="201942" cy="1333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335911" y="5433441"/>
              <a:ext cx="149097" cy="79883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462783" y="5379720"/>
              <a:ext cx="110520" cy="1577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492121" y="5401081"/>
              <a:ext cx="390525" cy="136372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562224" y="5431409"/>
              <a:ext cx="297942" cy="83947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831592" y="5379745"/>
              <a:ext cx="229374" cy="172948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861309" y="5410200"/>
              <a:ext cx="177037" cy="120650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023615" y="5401081"/>
              <a:ext cx="460997" cy="136372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052699" y="5431409"/>
              <a:ext cx="409701" cy="83947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486911" y="5382768"/>
              <a:ext cx="166877" cy="153162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517518" y="5412740"/>
              <a:ext cx="113664" cy="100584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610355" y="5401081"/>
              <a:ext cx="570738" cy="136372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640455" y="5431409"/>
              <a:ext cx="517144" cy="83947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226"/>
          <p:cNvGrpSpPr/>
          <p:nvPr/>
        </p:nvGrpSpPr>
        <p:grpSpPr>
          <a:xfrm>
            <a:off x="4593463" y="606551"/>
            <a:ext cx="6991984" cy="5325110"/>
            <a:chOff x="4593463" y="606551"/>
            <a:chExt cx="6991984" cy="5325110"/>
          </a:xfrm>
        </p:grpSpPr>
        <p:sp>
          <p:nvSpPr>
            <p:cNvPr id="227" name="object 227"/>
            <p:cNvSpPr/>
            <p:nvPr/>
          </p:nvSpPr>
          <p:spPr>
            <a:xfrm>
              <a:off x="4629912" y="643127"/>
              <a:ext cx="6917436" cy="5250180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593463" y="606551"/>
              <a:ext cx="6991984" cy="5324868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0095" cy="1564640"/>
            <a:chOff x="0" y="0"/>
            <a:chExt cx="12190095" cy="15646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9714" cy="15643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53100" y="513600"/>
              <a:ext cx="683513" cy="282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7484" y="536435"/>
              <a:ext cx="656082" cy="2568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97296" y="556894"/>
              <a:ext cx="618870" cy="218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1627" y="5102339"/>
            <a:ext cx="3283585" cy="266065"/>
            <a:chOff x="71627" y="5102339"/>
            <a:chExt cx="3283585" cy="266065"/>
          </a:xfrm>
        </p:grpSpPr>
        <p:sp>
          <p:nvSpPr>
            <p:cNvPr id="8" name="object 8"/>
            <p:cNvSpPr/>
            <p:nvPr/>
          </p:nvSpPr>
          <p:spPr>
            <a:xfrm>
              <a:off x="71627" y="5102339"/>
              <a:ext cx="502145" cy="2659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487" y="5125199"/>
              <a:ext cx="464058" cy="229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3809" y="5145405"/>
              <a:ext cx="427832" cy="1920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787" y="5145036"/>
              <a:ext cx="511289" cy="21868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1123" y="5167896"/>
              <a:ext cx="474713" cy="1821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1215" y="5187315"/>
              <a:ext cx="437248" cy="14554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2519" y="5141976"/>
              <a:ext cx="662178" cy="22631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33855" y="5163324"/>
              <a:ext cx="625601" cy="19124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3883" y="5183632"/>
              <a:ext cx="587921" cy="1529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89176" y="5102339"/>
              <a:ext cx="686562" cy="26595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12035" y="5125199"/>
              <a:ext cx="649986" cy="2293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31085" y="5145405"/>
              <a:ext cx="613028" cy="19202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94788" y="5141976"/>
              <a:ext cx="442709" cy="22631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17648" y="5163324"/>
              <a:ext cx="404622" cy="19124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36951" y="5183632"/>
              <a:ext cx="368173" cy="1529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51988" y="5145036"/>
              <a:ext cx="403110" cy="21868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73323" y="5167896"/>
              <a:ext cx="366534" cy="18210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93389" y="5187315"/>
              <a:ext cx="328802" cy="14554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430523" y="5141976"/>
            <a:ext cx="4103370" cy="226695"/>
            <a:chOff x="3430523" y="5141976"/>
            <a:chExt cx="4103370" cy="226695"/>
          </a:xfrm>
        </p:grpSpPr>
        <p:sp>
          <p:nvSpPr>
            <p:cNvPr id="27" name="object 27"/>
            <p:cNvSpPr/>
            <p:nvPr/>
          </p:nvSpPr>
          <p:spPr>
            <a:xfrm>
              <a:off x="3430523" y="5145036"/>
              <a:ext cx="395477" cy="21868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51859" y="5167896"/>
              <a:ext cx="358901" cy="18210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71925" y="5187315"/>
              <a:ext cx="321945" cy="14554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48099" y="5145036"/>
              <a:ext cx="1027938" cy="21868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70959" y="5167896"/>
              <a:ext cx="989838" cy="18210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90263" y="5187315"/>
              <a:ext cx="953770" cy="14554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78323" y="5141976"/>
              <a:ext cx="412254" cy="22631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01183" y="5163324"/>
              <a:ext cx="374129" cy="19124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20614" y="5183632"/>
              <a:ext cx="337312" cy="1529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36463" y="5213604"/>
              <a:ext cx="142519" cy="8915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78119" y="5256608"/>
              <a:ext cx="68348" cy="1516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94959" y="5141976"/>
              <a:ext cx="1297686" cy="22631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16295" y="5163324"/>
              <a:ext cx="1262633" cy="19124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36488" y="5183632"/>
              <a:ext cx="1224407" cy="1529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19315" y="5145036"/>
              <a:ext cx="590550" cy="21868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40652" y="5167896"/>
              <a:ext cx="553974" cy="18210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61226" y="5187315"/>
              <a:ext cx="516508" cy="14554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19771" y="5145036"/>
              <a:ext cx="214109" cy="21868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41108" y="5167896"/>
              <a:ext cx="177520" cy="18210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61173" y="5187315"/>
              <a:ext cx="140207" cy="14554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624571" y="5141976"/>
            <a:ext cx="2487930" cy="226695"/>
            <a:chOff x="7624571" y="5141976"/>
            <a:chExt cx="2487930" cy="226695"/>
          </a:xfrm>
        </p:grpSpPr>
        <p:sp>
          <p:nvSpPr>
            <p:cNvPr id="48" name="object 48"/>
            <p:cNvSpPr/>
            <p:nvPr/>
          </p:nvSpPr>
          <p:spPr>
            <a:xfrm>
              <a:off x="7624571" y="5141976"/>
              <a:ext cx="1021842" cy="22631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47431" y="5163324"/>
              <a:ext cx="983742" cy="19124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66735" y="5183632"/>
              <a:ext cx="947547" cy="1529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62415" y="5141976"/>
              <a:ext cx="1450085" cy="22631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683751" y="5163324"/>
              <a:ext cx="1413509" cy="19124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03944" y="5183632"/>
              <a:ext cx="1375409" cy="1529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10210800" y="5141976"/>
            <a:ext cx="1911985" cy="226695"/>
            <a:chOff x="10210800" y="5141976"/>
            <a:chExt cx="1911985" cy="226695"/>
          </a:xfrm>
        </p:grpSpPr>
        <p:sp>
          <p:nvSpPr>
            <p:cNvPr id="55" name="object 55"/>
            <p:cNvSpPr/>
            <p:nvPr/>
          </p:nvSpPr>
          <p:spPr>
            <a:xfrm>
              <a:off x="10210800" y="5145036"/>
              <a:ext cx="89153" cy="21868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252328" y="5187276"/>
              <a:ext cx="14549" cy="14558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67188" y="5263929"/>
              <a:ext cx="104359" cy="10436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88523" y="5285185"/>
              <a:ext cx="67765" cy="6938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308717" y="5305552"/>
              <a:ext cx="30606" cy="3073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329671" y="5145036"/>
              <a:ext cx="157733" cy="21868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352531" y="5167896"/>
              <a:ext cx="119661" cy="18210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371836" y="5187315"/>
              <a:ext cx="83439" cy="14554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445495" y="5263929"/>
              <a:ext cx="104359" cy="10436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466831" y="5285185"/>
              <a:ext cx="67765" cy="6938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487025" y="5305552"/>
              <a:ext cx="30606" cy="3073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573511" y="5145036"/>
              <a:ext cx="509777" cy="21868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594847" y="5167896"/>
              <a:ext cx="473201" cy="18210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615040" y="5187315"/>
              <a:ext cx="435863" cy="14554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114532" y="5141976"/>
              <a:ext cx="1008126" cy="22631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35867" y="5163324"/>
              <a:ext cx="971550" cy="1912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156061" y="5183632"/>
              <a:ext cx="934466" cy="15290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65531" y="5407152"/>
            <a:ext cx="4636770" cy="283210"/>
            <a:chOff x="65531" y="5407152"/>
            <a:chExt cx="4636770" cy="283210"/>
          </a:xfrm>
        </p:grpSpPr>
        <p:sp>
          <p:nvSpPr>
            <p:cNvPr id="73" name="object 73"/>
            <p:cNvSpPr/>
            <p:nvPr/>
          </p:nvSpPr>
          <p:spPr>
            <a:xfrm>
              <a:off x="65531" y="5449824"/>
              <a:ext cx="240029" cy="21868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867" y="5472671"/>
              <a:ext cx="203454" cy="18210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7078" y="5492115"/>
              <a:ext cx="165348" cy="145541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38327" y="5407152"/>
              <a:ext cx="572262" cy="28268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61188" y="5430012"/>
              <a:ext cx="534149" cy="246113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80504" y="5450205"/>
              <a:ext cx="497420" cy="20882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25068" y="5449824"/>
              <a:ext cx="393966" cy="21868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46404" y="5472671"/>
              <a:ext cx="357390" cy="18210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66431" y="5492115"/>
              <a:ext cx="320459" cy="145541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331976" y="5449824"/>
              <a:ext cx="683513" cy="22325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353312" y="5472671"/>
              <a:ext cx="646938" cy="18667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373631" y="5492115"/>
              <a:ext cx="609726" cy="149199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037587" y="5446776"/>
              <a:ext cx="329958" cy="226314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058924" y="5468112"/>
              <a:ext cx="293382" cy="19124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079371" y="5488432"/>
              <a:ext cx="256159" cy="152882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385059" y="5407152"/>
              <a:ext cx="685038" cy="26595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07920" y="5430012"/>
              <a:ext cx="648462" cy="22937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26970" y="5450205"/>
              <a:ext cx="611505" cy="19204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089148" y="5446776"/>
              <a:ext cx="194310" cy="226314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110483" y="5468112"/>
              <a:ext cx="159232" cy="191249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130677" y="5488432"/>
              <a:ext cx="121031" cy="15288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308604" y="5446776"/>
              <a:ext cx="1329689" cy="226314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331464" y="5468112"/>
              <a:ext cx="1291589" cy="191249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350641" y="5488432"/>
              <a:ext cx="1255522" cy="15288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597908" y="5568691"/>
              <a:ext cx="104360" cy="10436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619243" y="5590035"/>
              <a:ext cx="67767" cy="6938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639436" y="5610314"/>
              <a:ext cx="30607" cy="3082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1588008" y="1478280"/>
            <a:ext cx="8630412" cy="320954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2699004"/>
            <a:ext cx="1032510" cy="478155"/>
            <a:chOff x="1043939" y="2699004"/>
            <a:chExt cx="1032510" cy="478155"/>
          </a:xfrm>
        </p:grpSpPr>
        <p:sp>
          <p:nvSpPr>
            <p:cNvPr id="3" name="object 3"/>
            <p:cNvSpPr/>
            <p:nvPr/>
          </p:nvSpPr>
          <p:spPr>
            <a:xfrm>
              <a:off x="1043939" y="2699004"/>
              <a:ext cx="1032510" cy="4777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8991" y="2738640"/>
              <a:ext cx="991361" cy="4381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7744" y="2767838"/>
              <a:ext cx="936447" cy="382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25652" y="3307079"/>
            <a:ext cx="2101215" cy="478155"/>
            <a:chOff x="1025652" y="3307079"/>
            <a:chExt cx="2101215" cy="478155"/>
          </a:xfrm>
        </p:grpSpPr>
        <p:sp>
          <p:nvSpPr>
            <p:cNvPr id="7" name="object 7"/>
            <p:cNvSpPr/>
            <p:nvPr/>
          </p:nvSpPr>
          <p:spPr>
            <a:xfrm>
              <a:off x="1025652" y="3307079"/>
              <a:ext cx="2100834" cy="4777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0704" y="3346716"/>
              <a:ext cx="2059686" cy="4381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164" y="3375913"/>
              <a:ext cx="2004936" cy="38290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23815" y="0"/>
            <a:ext cx="7568565" cy="6859270"/>
            <a:chOff x="4623815" y="0"/>
            <a:chExt cx="7568565" cy="6859270"/>
          </a:xfrm>
        </p:grpSpPr>
        <p:sp>
          <p:nvSpPr>
            <p:cNvPr id="11" name="object 11"/>
            <p:cNvSpPr/>
            <p:nvPr/>
          </p:nvSpPr>
          <p:spPr>
            <a:xfrm>
              <a:off x="4631435" y="0"/>
              <a:ext cx="7560563" cy="6858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3815" y="0"/>
              <a:ext cx="484632" cy="68587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81371" y="726948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02707" y="749808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57215" y="704087"/>
              <a:ext cx="486917" cy="60731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78551" y="725423"/>
              <a:ext cx="450341" cy="5707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95899" y="768095"/>
              <a:ext cx="730758" cy="5006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17235" y="789431"/>
              <a:ext cx="694182" cy="46405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08903" y="768095"/>
              <a:ext cx="410705" cy="5006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30239" y="789431"/>
              <a:ext cx="374129" cy="46405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73495" y="768095"/>
              <a:ext cx="820674" cy="50063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94831" y="789431"/>
              <a:ext cx="784097" cy="46405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81371" y="1138427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02707" y="1161288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27319" y="1115567"/>
              <a:ext cx="529577" cy="60731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48655" y="1136903"/>
              <a:ext cx="493001" cy="57073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08675" y="1179575"/>
              <a:ext cx="1739646" cy="50063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30011" y="1200911"/>
              <a:ext cx="1703069" cy="46405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8291" y="1179575"/>
              <a:ext cx="1416557" cy="5006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9627" y="1200911"/>
              <a:ext cx="1379981" cy="46405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81371" y="1549908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02707" y="1572767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57215" y="1527047"/>
              <a:ext cx="529577" cy="60731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78551" y="1548383"/>
              <a:ext cx="493001" cy="57073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38571" y="1591055"/>
              <a:ext cx="1146810" cy="50063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59907" y="1612391"/>
              <a:ext cx="1110234" cy="46405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14871" y="1527047"/>
              <a:ext cx="529577" cy="60731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36207" y="1548383"/>
              <a:ext cx="493001" cy="57073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96227" y="1591055"/>
              <a:ext cx="1561337" cy="5006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17563" y="1612391"/>
              <a:ext cx="1524762" cy="46405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81371" y="1961388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02707" y="1984248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57215" y="1938527"/>
              <a:ext cx="552450" cy="60731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78551" y="1959864"/>
              <a:ext cx="515861" cy="57073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61431" y="2002535"/>
              <a:ext cx="1059941" cy="5006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82767" y="2023872"/>
              <a:ext cx="1023365" cy="46405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69151" y="2002535"/>
              <a:ext cx="845057" cy="5006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90487" y="2023872"/>
              <a:ext cx="808482" cy="46405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81371" y="2372867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902707" y="2395727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57215" y="2350007"/>
              <a:ext cx="505206" cy="60731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178551" y="2371344"/>
              <a:ext cx="468629" cy="57073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14187" y="2414016"/>
              <a:ext cx="1005077" cy="50063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35523" y="2435351"/>
              <a:ext cx="968501" cy="46405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40195" y="2414016"/>
              <a:ext cx="845057" cy="5006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61531" y="2435351"/>
              <a:ext cx="808482" cy="46405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81371" y="2784348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902707" y="2807207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157215" y="2761488"/>
              <a:ext cx="566153" cy="60731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178551" y="2782836"/>
              <a:ext cx="529577" cy="57072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75147" y="2825495"/>
              <a:ext cx="1114805" cy="50063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396483" y="2846832"/>
              <a:ext cx="1078230" cy="46405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16395" y="2761488"/>
              <a:ext cx="566153" cy="60731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237731" y="2782836"/>
              <a:ext cx="529577" cy="57072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434327" y="2825495"/>
              <a:ext cx="1148333" cy="50063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455663" y="2846832"/>
              <a:ext cx="1111758" cy="46405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881371" y="3195827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902707" y="3218688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157215" y="3172967"/>
              <a:ext cx="566153" cy="60731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78551" y="3194304"/>
              <a:ext cx="529577" cy="57073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375147" y="3236976"/>
              <a:ext cx="1114805" cy="50063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396483" y="3258311"/>
              <a:ext cx="1078230" cy="46405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46875" y="3236976"/>
              <a:ext cx="970026" cy="50063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68211" y="3258311"/>
              <a:ext cx="933449" cy="46405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881371" y="3607308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902707" y="3630167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157215" y="3584447"/>
              <a:ext cx="566153" cy="60731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178551" y="3605784"/>
              <a:ext cx="529577" cy="57073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375147" y="3648455"/>
              <a:ext cx="1114805" cy="50063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96483" y="3669791"/>
              <a:ext cx="1078230" cy="46405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216395" y="3584447"/>
              <a:ext cx="505205" cy="60731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237731" y="3605784"/>
              <a:ext cx="468630" cy="57073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373367" y="3648455"/>
              <a:ext cx="611886" cy="50063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394703" y="3669791"/>
              <a:ext cx="575297" cy="46405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81371" y="4018788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02707" y="4041647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157215" y="3995928"/>
              <a:ext cx="566153" cy="60731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78551" y="4017264"/>
              <a:ext cx="529577" cy="57073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375147" y="4059935"/>
              <a:ext cx="1114805" cy="50063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396483" y="4081271"/>
              <a:ext cx="1078230" cy="46405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246875" y="4059935"/>
              <a:ext cx="1457705" cy="50063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268211" y="4081271"/>
              <a:ext cx="1421130" cy="46405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464551" y="4059935"/>
              <a:ext cx="1538477" cy="50063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485887" y="4081271"/>
              <a:ext cx="1501902" cy="46405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685275" y="4059935"/>
              <a:ext cx="418337" cy="50063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706611" y="4081271"/>
              <a:ext cx="381761" cy="46405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881371" y="4430267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902707" y="4453128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157215" y="4407408"/>
              <a:ext cx="529577" cy="60731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78551" y="4428744"/>
              <a:ext cx="493001" cy="57073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338571" y="4471415"/>
              <a:ext cx="1117853" cy="50063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59907" y="4492752"/>
              <a:ext cx="1081277" cy="46405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214871" y="4471415"/>
              <a:ext cx="845057" cy="5006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236207" y="4492752"/>
              <a:ext cx="808482" cy="46405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81371" y="4841747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02707" y="4864608"/>
              <a:ext cx="409193" cy="5326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57215" y="4818888"/>
              <a:ext cx="505206" cy="60731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178551" y="4840223"/>
              <a:ext cx="468629" cy="57073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314187" y="4882896"/>
              <a:ext cx="986789" cy="50063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335523" y="4904232"/>
              <a:ext cx="950213" cy="46405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056375" y="4882896"/>
              <a:ext cx="883157" cy="5006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077711" y="4904232"/>
              <a:ext cx="846582" cy="46405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881371" y="5253215"/>
              <a:ext cx="445770" cy="5707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902707" y="5276088"/>
              <a:ext cx="409193" cy="5326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87695" y="5294376"/>
              <a:ext cx="1322070" cy="50063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209031" y="5315711"/>
              <a:ext cx="1285493" cy="46405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5052440" y="697458"/>
            <a:ext cx="3911600" cy="496443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OTAL</a:t>
            </a:r>
            <a:r>
              <a:rPr sz="1600" spc="1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GMV</a:t>
            </a:r>
            <a:endParaRPr sz="1600">
              <a:latin typeface="Gothic Uralic"/>
              <a:cs typeface="Gothic Uralic"/>
            </a:endParaRPr>
          </a:p>
          <a:p>
            <a:pPr marL="368935" indent="-35687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368935" algn="l"/>
                <a:tab pos="369570" algn="l"/>
              </a:tabLst>
            </a:pP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AYMENTMODE</a:t>
            </a:r>
            <a:r>
              <a:rPr sz="1600" spc="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INDICATOR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RODUCT</a:t>
            </a:r>
            <a:r>
              <a:rPr sz="1600" spc="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REMIUMNESS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H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OLIDAY</a:t>
            </a:r>
            <a:r>
              <a:rPr sz="160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Gothic Uralic"/>
                <a:cs typeface="Gothic Uralic"/>
              </a:rPr>
              <a:t>WEEK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  <a:tab pos="299720" algn="l"/>
                <a:tab pos="1251585" algn="l"/>
              </a:tabLst>
            </a:pP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PECIAL	</a:t>
            </a:r>
            <a:r>
              <a:rPr sz="1600" spc="-20" dirty="0">
                <a:solidFill>
                  <a:srgbClr val="FFFFFF"/>
                </a:solidFill>
                <a:latin typeface="Gothic Uralic"/>
                <a:cs typeface="Gothic Uralic"/>
              </a:rPr>
              <a:t>WEEK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DSTOCK</a:t>
            </a:r>
            <a:r>
              <a:rPr sz="1600" spc="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FFILIATES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DSTOCK</a:t>
            </a:r>
            <a:r>
              <a:rPr sz="1600" spc="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RADIO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DSTOCK</a:t>
            </a:r>
            <a:r>
              <a:rPr sz="1600" spc="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EM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84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DSTOCK CONSUMER</a:t>
            </a:r>
            <a:r>
              <a:rPr sz="1600" spc="2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ELECTRONICS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AYMENT</a:t>
            </a:r>
            <a:r>
              <a:rPr sz="1600" spc="1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Gothic Uralic"/>
                <a:cs typeface="Gothic Uralic"/>
              </a:rPr>
              <a:t>WEEK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ELLING</a:t>
            </a:r>
            <a:r>
              <a:rPr sz="1600" spc="1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PRICE</a:t>
            </a:r>
            <a:endParaRPr sz="16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SzPct val="12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DISCOUNT</a:t>
            </a:r>
            <a:endParaRPr sz="16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040" y="955560"/>
            <a:ext cx="1561465" cy="342265"/>
            <a:chOff x="701040" y="955560"/>
            <a:chExt cx="1561465" cy="342265"/>
          </a:xfrm>
        </p:grpSpPr>
        <p:sp>
          <p:nvSpPr>
            <p:cNvPr id="3" name="object 3"/>
            <p:cNvSpPr/>
            <p:nvPr/>
          </p:nvSpPr>
          <p:spPr>
            <a:xfrm>
              <a:off x="701040" y="955560"/>
              <a:ext cx="1561337" cy="342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8472" y="986015"/>
              <a:ext cx="1530858" cy="311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1103" y="1009522"/>
              <a:ext cx="1487525" cy="267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3419" y="1382280"/>
            <a:ext cx="2150110" cy="342265"/>
            <a:chOff x="693419" y="1382280"/>
            <a:chExt cx="2150110" cy="342265"/>
          </a:xfrm>
        </p:grpSpPr>
        <p:sp>
          <p:nvSpPr>
            <p:cNvPr id="7" name="object 7"/>
            <p:cNvSpPr/>
            <p:nvPr/>
          </p:nvSpPr>
          <p:spPr>
            <a:xfrm>
              <a:off x="693419" y="1382280"/>
              <a:ext cx="2149602" cy="3421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851" y="1412735"/>
              <a:ext cx="2119122" cy="3116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3216" y="1436243"/>
              <a:ext cx="2075421" cy="2679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912364" y="1527077"/>
            <a:ext cx="162560" cy="120014"/>
            <a:chOff x="2912364" y="1527077"/>
            <a:chExt cx="162560" cy="120014"/>
          </a:xfrm>
        </p:grpSpPr>
        <p:sp>
          <p:nvSpPr>
            <p:cNvPr id="11" name="object 11"/>
            <p:cNvSpPr/>
            <p:nvPr/>
          </p:nvSpPr>
          <p:spPr>
            <a:xfrm>
              <a:off x="2912364" y="1527077"/>
              <a:ext cx="162306" cy="1180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9796" y="1559013"/>
              <a:ext cx="131800" cy="876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62783" y="1581687"/>
              <a:ext cx="88079" cy="440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94944" y="1807476"/>
            <a:ext cx="1439545" cy="342265"/>
            <a:chOff x="694944" y="1807476"/>
            <a:chExt cx="1439545" cy="342265"/>
          </a:xfrm>
        </p:grpSpPr>
        <p:sp>
          <p:nvSpPr>
            <p:cNvPr id="15" name="object 15"/>
            <p:cNvSpPr/>
            <p:nvPr/>
          </p:nvSpPr>
          <p:spPr>
            <a:xfrm>
              <a:off x="694944" y="1807476"/>
              <a:ext cx="1439418" cy="3421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0852" y="1837931"/>
              <a:ext cx="1410462" cy="3116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4347" y="1861438"/>
              <a:ext cx="1366266" cy="26797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573779" y="2359215"/>
          <a:ext cx="6917055" cy="3148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1449"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b="1" spc="12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MODEL</a:t>
                      </a:r>
                      <a:r>
                        <a:rPr sz="1200" b="1" spc="-18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8905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19795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b="1" spc="13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VARIABLES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89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19795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b="1" spc="13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ACCURACY</a:t>
                      </a:r>
                      <a:r>
                        <a:rPr sz="1200" b="1" spc="-18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8905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197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Linear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ts val="1430"/>
                        </a:lnSpc>
                        <a:spcBef>
                          <a:spcPts val="105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adStock_Digital,adStock_Online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marketing,adStock_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  <a:p>
                      <a:pPr marL="173990">
                        <a:lnSpc>
                          <a:spcPts val="143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Affiliates,Binoculars,CameraBattery,Filter,Strap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9525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56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.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7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0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166">
                <a:tc>
                  <a:txBody>
                    <a:bodyPr/>
                    <a:lstStyle/>
                    <a:p>
                      <a:pPr marL="173990" marR="186690">
                        <a:lnSpc>
                          <a:spcPts val="1420"/>
                        </a:lnSpc>
                        <a:spcBef>
                          <a:spcPts val="865"/>
                        </a:spcBef>
                      </a:pPr>
                      <a:r>
                        <a:rPr sz="1200" spc="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u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t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ip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c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t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iv  e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09855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discount,total_premiumness,CameraTripod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381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952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97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.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5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381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Kyock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 marL="173990" marR="122555">
                        <a:lnSpc>
                          <a:spcPts val="1420"/>
                        </a:lnSpc>
                        <a:spcBef>
                          <a:spcPts val="11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adStock_Radio,Binoculars,CameraBattery,CameraTrip  od,Filter,Strap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4287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9525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89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.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4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73990" marR="269240">
                        <a:lnSpc>
                          <a:spcPts val="142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Distributed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Lag</a:t>
                      </a:r>
                      <a:r>
                        <a:rPr sz="1200" spc="-8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Model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 marL="173990" marR="107314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product_procurement_sla,discount,Binoculars,Camer  aTripod,Flash,Lens,Telescope,adStock_TV_lag1,adStoc  k_Sponsorship_lag2,sla_lag3,product_procurement_sla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  <a:p>
                      <a:pPr marL="173990">
                        <a:lnSpc>
                          <a:spcPts val="141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_lag1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0223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95250" algn="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95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.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4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7304" y="1219212"/>
            <a:ext cx="1581150" cy="342265"/>
            <a:chOff x="527304" y="1219212"/>
            <a:chExt cx="1581150" cy="342265"/>
          </a:xfrm>
        </p:grpSpPr>
        <p:sp>
          <p:nvSpPr>
            <p:cNvPr id="3" name="object 3"/>
            <p:cNvSpPr/>
            <p:nvPr/>
          </p:nvSpPr>
          <p:spPr>
            <a:xfrm>
              <a:off x="527304" y="1219212"/>
              <a:ext cx="1581150" cy="342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3212" y="1249667"/>
              <a:ext cx="1550670" cy="311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505" y="1272920"/>
              <a:ext cx="1507183" cy="2678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162555" y="1219212"/>
            <a:ext cx="2277745" cy="342265"/>
            <a:chOff x="2162555" y="1219212"/>
            <a:chExt cx="2277745" cy="342265"/>
          </a:xfrm>
        </p:grpSpPr>
        <p:sp>
          <p:nvSpPr>
            <p:cNvPr id="7" name="object 7"/>
            <p:cNvSpPr/>
            <p:nvPr/>
          </p:nvSpPr>
          <p:spPr>
            <a:xfrm>
              <a:off x="2162555" y="1219212"/>
              <a:ext cx="2149601" cy="3421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8463" y="1249667"/>
              <a:ext cx="2119122" cy="3116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1704" y="1272920"/>
              <a:ext cx="2075560" cy="2678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77867" y="1364009"/>
              <a:ext cx="162305" cy="1180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05300" y="1395945"/>
              <a:ext cx="130301" cy="876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7651" y="1418365"/>
              <a:ext cx="88079" cy="440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18159" y="1644408"/>
            <a:ext cx="1441450" cy="342265"/>
            <a:chOff x="518159" y="1644408"/>
            <a:chExt cx="1441450" cy="342265"/>
          </a:xfrm>
        </p:grpSpPr>
        <p:sp>
          <p:nvSpPr>
            <p:cNvPr id="14" name="object 14"/>
            <p:cNvSpPr/>
            <p:nvPr/>
          </p:nvSpPr>
          <p:spPr>
            <a:xfrm>
              <a:off x="518159" y="1644408"/>
              <a:ext cx="1440942" cy="3421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5591" y="1674863"/>
              <a:ext cx="1410462" cy="3116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490" y="1698117"/>
              <a:ext cx="1366354" cy="2678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783329" y="2378265"/>
          <a:ext cx="6917055" cy="300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1449"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12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MODEL</a:t>
                      </a:r>
                      <a:r>
                        <a:rPr sz="1200" b="1" spc="-18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827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19795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13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VARIABLES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82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19795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13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ACCURACY</a:t>
                      </a:r>
                      <a:r>
                        <a:rPr sz="1200" b="1" spc="-18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827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197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Linear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2550" marR="3556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GamePad,GamingAccessoryKit,GamingHeadset,Gamin  gMouse,GamingSpeaker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93.70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166">
                <a:tc>
                  <a:txBody>
                    <a:bodyPr/>
                    <a:lstStyle/>
                    <a:p>
                      <a:pPr marL="173990" marR="18669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u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t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ip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c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t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iv  e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0160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GamingHeadset,GamingMouse,JoystickGamingWheel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79.00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Kyock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2550" marR="6794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adStock_Radio,GamingAccessoryKit,GamingHeadset,G  amingMouse,MotionController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91.1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9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990" marR="2692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Distributed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Lag</a:t>
                      </a:r>
                      <a:r>
                        <a:rPr sz="1200" spc="-8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Model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2550" marR="127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GamePad,GamingHeadset,GamingKeyboard,Gaming  MemoryCard,GamingMouse,GamingSpeaker,gmv_lag3,  product_procurement_sla_lag3,discount_lag2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93.40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4983" y="3003804"/>
            <a:ext cx="2241550" cy="478155"/>
            <a:chOff x="1014983" y="3003804"/>
            <a:chExt cx="2241550" cy="478155"/>
          </a:xfrm>
        </p:grpSpPr>
        <p:sp>
          <p:nvSpPr>
            <p:cNvPr id="3" name="object 3"/>
            <p:cNvSpPr/>
            <p:nvPr/>
          </p:nvSpPr>
          <p:spPr>
            <a:xfrm>
              <a:off x="1014983" y="3003804"/>
              <a:ext cx="2241041" cy="4777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8511" y="3043440"/>
              <a:ext cx="2202941" cy="4381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7887" y="3072638"/>
              <a:ext cx="2146388" cy="382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23815" y="0"/>
            <a:ext cx="7568565" cy="6859270"/>
            <a:chOff x="4623815" y="0"/>
            <a:chExt cx="7568565" cy="6859270"/>
          </a:xfrm>
        </p:grpSpPr>
        <p:sp>
          <p:nvSpPr>
            <p:cNvPr id="7" name="object 7"/>
            <p:cNvSpPr/>
            <p:nvPr/>
          </p:nvSpPr>
          <p:spPr>
            <a:xfrm>
              <a:off x="4631435" y="0"/>
              <a:ext cx="7560563" cy="6858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23815" y="0"/>
              <a:ext cx="484632" cy="68587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2227" y="1844039"/>
              <a:ext cx="467118" cy="5966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6611" y="1868436"/>
              <a:ext cx="427482" cy="5570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04459" y="1818132"/>
              <a:ext cx="549401" cy="6377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7319" y="1842516"/>
              <a:ext cx="509777" cy="59664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88863" y="1886724"/>
              <a:ext cx="1114806" cy="52500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1723" y="1909559"/>
              <a:ext cx="1075181" cy="4854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08775" y="1818132"/>
              <a:ext cx="628650" cy="63779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1635" y="1842516"/>
              <a:ext cx="589013" cy="59664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72427" y="1886724"/>
              <a:ext cx="1248918" cy="52500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95287" y="1909559"/>
              <a:ext cx="1209293" cy="48540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61503" y="1886724"/>
              <a:ext cx="811529" cy="52500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84363" y="1909559"/>
              <a:ext cx="771905" cy="4854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78139" y="1818132"/>
              <a:ext cx="595122" cy="63779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01000" y="1842516"/>
              <a:ext cx="555498" cy="59664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08263" y="1886724"/>
              <a:ext cx="742950" cy="5250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31123" y="1909559"/>
              <a:ext cx="703326" cy="4854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59367" y="1818132"/>
              <a:ext cx="570737" cy="63779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82227" y="1842516"/>
              <a:ext cx="531114" cy="59664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65107" y="1886724"/>
              <a:ext cx="1956053" cy="52500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87967" y="1909559"/>
              <a:ext cx="1916429" cy="4854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72227" y="2304288"/>
              <a:ext cx="467118" cy="5966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96611" y="2328684"/>
              <a:ext cx="427482" cy="5570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04459" y="2278379"/>
              <a:ext cx="595122" cy="63779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27319" y="2302764"/>
              <a:ext cx="555498" cy="59664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34583" y="2346972"/>
              <a:ext cx="742950" cy="5250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57443" y="2369807"/>
              <a:ext cx="703326" cy="4854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85687" y="2278379"/>
              <a:ext cx="555498" cy="63779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08547" y="2302764"/>
              <a:ext cx="515861" cy="59664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76187" y="2346972"/>
              <a:ext cx="1629917" cy="52500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99047" y="2369807"/>
              <a:ext cx="1590294" cy="48540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72227" y="2764535"/>
              <a:ext cx="467118" cy="5966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896611" y="2788920"/>
              <a:ext cx="427482" cy="5570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04459" y="2738627"/>
              <a:ext cx="933450" cy="6377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27319" y="2763011"/>
              <a:ext cx="893826" cy="59664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72227" y="3224783"/>
              <a:ext cx="467118" cy="5966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96611" y="3249167"/>
              <a:ext cx="427482" cy="5570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04459" y="3198876"/>
              <a:ext cx="774953" cy="63779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27319" y="3223260"/>
              <a:ext cx="735329" cy="59664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72227" y="3685032"/>
              <a:ext cx="467118" cy="5966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96611" y="3709428"/>
              <a:ext cx="427482" cy="5570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04459" y="3659123"/>
              <a:ext cx="642365" cy="63779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27319" y="3683508"/>
              <a:ext cx="602741" cy="59664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81827" y="3727716"/>
              <a:ext cx="997458" cy="52500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504687" y="3750551"/>
              <a:ext cx="957834" cy="48540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19443" y="3727716"/>
              <a:ext cx="1273302" cy="52500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42303" y="3750551"/>
              <a:ext cx="1233677" cy="4854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872227" y="4145279"/>
              <a:ext cx="467118" cy="5966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896611" y="4169676"/>
              <a:ext cx="427482" cy="5570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204459" y="4119371"/>
              <a:ext cx="558546" cy="63779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227319" y="4143755"/>
              <a:ext cx="518922" cy="59664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398007" y="4187964"/>
              <a:ext cx="2273045" cy="52500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20867" y="4210799"/>
              <a:ext cx="2233422" cy="4854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52440" y="1783080"/>
            <a:ext cx="5621020" cy="278828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spc="10" dirty="0">
                <a:solidFill>
                  <a:srgbClr val="FFFFFF"/>
                </a:solidFill>
                <a:latin typeface="Gothic Uralic"/>
                <a:cs typeface="Gothic Uralic"/>
              </a:rPr>
              <a:t>B</a:t>
            </a:r>
            <a:r>
              <a:rPr sz="1650" spc="10" dirty="0">
                <a:solidFill>
                  <a:srgbClr val="FFFFFF"/>
                </a:solidFill>
                <a:latin typeface="Gothic Uralic"/>
                <a:cs typeface="Gothic Uralic"/>
              </a:rPr>
              <a:t>USINESS </a:t>
            </a:r>
            <a:r>
              <a:rPr sz="2100" spc="10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650" spc="10" dirty="0">
                <a:solidFill>
                  <a:srgbClr val="FFFFFF"/>
                </a:solidFill>
                <a:latin typeface="Gothic Uralic"/>
                <a:cs typeface="Gothic Uralic"/>
              </a:rPr>
              <a:t>BJECTIVE </a:t>
            </a:r>
            <a:r>
              <a:rPr sz="1650" spc="3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2100" spc="10" dirty="0">
                <a:solidFill>
                  <a:srgbClr val="FFFFFF"/>
                </a:solidFill>
                <a:latin typeface="Gothic Uralic"/>
                <a:cs typeface="Gothic Uralic"/>
              </a:rPr>
              <a:t>D</a:t>
            </a:r>
            <a:r>
              <a:rPr sz="1650" spc="10" dirty="0">
                <a:solidFill>
                  <a:srgbClr val="FFFFFF"/>
                </a:solidFill>
                <a:latin typeface="Gothic Uralic"/>
                <a:cs typeface="Gothic Uralic"/>
              </a:rPr>
              <a:t>ATA</a:t>
            </a:r>
            <a:r>
              <a:rPr sz="1650" spc="4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Gothic Uralic"/>
                <a:cs typeface="Gothic Uralic"/>
              </a:rPr>
              <a:t>U</a:t>
            </a:r>
            <a:r>
              <a:rPr sz="1650" spc="10" dirty="0">
                <a:solidFill>
                  <a:srgbClr val="FFFFFF"/>
                </a:solidFill>
                <a:latin typeface="Gothic Uralic"/>
                <a:cs typeface="Gothic Uralic"/>
              </a:rPr>
              <a:t>NDERSTANDING</a:t>
            </a:r>
            <a:endParaRPr sz="165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spc="10" dirty="0">
                <a:solidFill>
                  <a:srgbClr val="FFFFFF"/>
                </a:solidFill>
                <a:latin typeface="Gothic Uralic"/>
                <a:cs typeface="Gothic Uralic"/>
              </a:rPr>
              <a:t>D</a:t>
            </a:r>
            <a:r>
              <a:rPr sz="1650" spc="10" dirty="0">
                <a:solidFill>
                  <a:srgbClr val="FFFFFF"/>
                </a:solidFill>
                <a:latin typeface="Gothic Uralic"/>
                <a:cs typeface="Gothic Uralic"/>
              </a:rPr>
              <a:t>ATA</a:t>
            </a:r>
            <a:r>
              <a:rPr sz="1650" spc="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650" spc="15" dirty="0">
                <a:solidFill>
                  <a:srgbClr val="FFFFFF"/>
                </a:solidFill>
                <a:latin typeface="Gothic Uralic"/>
                <a:cs typeface="Gothic Uralic"/>
              </a:rPr>
              <a:t>REPARATION</a:t>
            </a:r>
            <a:endParaRPr sz="165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spc="-5" dirty="0">
                <a:solidFill>
                  <a:srgbClr val="FFFFFF"/>
                </a:solidFill>
                <a:latin typeface="Gothic Uralic"/>
                <a:cs typeface="Gothic Uralic"/>
              </a:rPr>
              <a:t>EDA</a:t>
            </a:r>
            <a:endParaRPr sz="210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spc="-5" dirty="0">
                <a:solidFill>
                  <a:srgbClr val="FFFFFF"/>
                </a:solidFill>
                <a:latin typeface="Gothic Uralic"/>
                <a:cs typeface="Gothic Uralic"/>
              </a:rPr>
              <a:t>KPI</a:t>
            </a:r>
            <a:endParaRPr sz="210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spc="10" dirty="0">
                <a:solidFill>
                  <a:srgbClr val="FFFFFF"/>
                </a:solidFill>
                <a:latin typeface="Gothic Uralic"/>
                <a:cs typeface="Gothic Uralic"/>
              </a:rPr>
              <a:t>M</a:t>
            </a:r>
            <a:r>
              <a:rPr sz="1650" spc="10" dirty="0">
                <a:solidFill>
                  <a:srgbClr val="FFFFFF"/>
                </a:solidFill>
                <a:latin typeface="Gothic Uralic"/>
                <a:cs typeface="Gothic Uralic"/>
              </a:rPr>
              <a:t>ODELS</a:t>
            </a:r>
            <a:r>
              <a:rPr sz="1650" spc="11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50" spc="15" dirty="0">
                <a:solidFill>
                  <a:srgbClr val="FFFFFF"/>
                </a:solidFill>
                <a:latin typeface="Gothic Uralic"/>
                <a:cs typeface="Gothic Uralic"/>
              </a:rPr>
              <a:t>CREATED</a:t>
            </a:r>
            <a:endParaRPr sz="165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spc="15" dirty="0">
                <a:solidFill>
                  <a:srgbClr val="FFFFFF"/>
                </a:solidFill>
                <a:latin typeface="Gothic Uralic"/>
                <a:cs typeface="Gothic Uralic"/>
              </a:rPr>
              <a:t>R</a:t>
            </a:r>
            <a:r>
              <a:rPr sz="1650" spc="15" dirty="0">
                <a:solidFill>
                  <a:srgbClr val="FFFFFF"/>
                </a:solidFill>
                <a:latin typeface="Gothic Uralic"/>
                <a:cs typeface="Gothic Uralic"/>
              </a:rPr>
              <a:t>ECOMMENDATION</a:t>
            </a:r>
            <a:endParaRPr sz="16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1" y="1168920"/>
            <a:ext cx="1073785" cy="342265"/>
            <a:chOff x="713231" y="1168920"/>
            <a:chExt cx="1073785" cy="342265"/>
          </a:xfrm>
        </p:grpSpPr>
        <p:sp>
          <p:nvSpPr>
            <p:cNvPr id="3" name="object 3"/>
            <p:cNvSpPr/>
            <p:nvPr/>
          </p:nvSpPr>
          <p:spPr>
            <a:xfrm>
              <a:off x="713231" y="1168920"/>
              <a:ext cx="1073658" cy="342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0663" y="1199375"/>
              <a:ext cx="1043178" cy="311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3587" y="1222883"/>
              <a:ext cx="999172" cy="267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837944" y="1168920"/>
            <a:ext cx="1183640" cy="342265"/>
            <a:chOff x="1837944" y="1168920"/>
            <a:chExt cx="1183640" cy="342265"/>
          </a:xfrm>
        </p:grpSpPr>
        <p:sp>
          <p:nvSpPr>
            <p:cNvPr id="7" name="object 7"/>
            <p:cNvSpPr/>
            <p:nvPr/>
          </p:nvSpPr>
          <p:spPr>
            <a:xfrm>
              <a:off x="1837944" y="1168920"/>
              <a:ext cx="1183386" cy="3421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65376" y="1199375"/>
              <a:ext cx="1152906" cy="3116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7728" y="1222883"/>
              <a:ext cx="1109726" cy="26796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098292" y="1313717"/>
            <a:ext cx="162560" cy="120014"/>
            <a:chOff x="3098292" y="1313717"/>
            <a:chExt cx="162560" cy="120014"/>
          </a:xfrm>
        </p:grpSpPr>
        <p:sp>
          <p:nvSpPr>
            <p:cNvPr id="11" name="object 11"/>
            <p:cNvSpPr/>
            <p:nvPr/>
          </p:nvSpPr>
          <p:spPr>
            <a:xfrm>
              <a:off x="3098292" y="1313717"/>
              <a:ext cx="162306" cy="1180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5724" y="1345653"/>
              <a:ext cx="131800" cy="876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8711" y="1368327"/>
              <a:ext cx="88079" cy="440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94944" y="1594116"/>
            <a:ext cx="1439545" cy="342265"/>
            <a:chOff x="694944" y="1594116"/>
            <a:chExt cx="1439545" cy="342265"/>
          </a:xfrm>
        </p:grpSpPr>
        <p:sp>
          <p:nvSpPr>
            <p:cNvPr id="15" name="object 15"/>
            <p:cNvSpPr/>
            <p:nvPr/>
          </p:nvSpPr>
          <p:spPr>
            <a:xfrm>
              <a:off x="694944" y="1594116"/>
              <a:ext cx="1439418" cy="3421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0852" y="1624571"/>
              <a:ext cx="1410462" cy="3116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4347" y="1648079"/>
              <a:ext cx="1366266" cy="26797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783329" y="2378265"/>
          <a:ext cx="6917055" cy="300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1449"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12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MODEL</a:t>
                      </a:r>
                      <a:r>
                        <a:rPr sz="1200" b="1" spc="-18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827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19795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13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VARIABLES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82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19795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13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ACCURACY</a:t>
                      </a:r>
                      <a:r>
                        <a:rPr sz="1200" b="1" spc="-18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827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197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Linear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890">
                        <a:lnSpc>
                          <a:spcPts val="136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BoomBox,HomeAudioSpeaker,VoiceRecorder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ts val="136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86.00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166">
                <a:tc>
                  <a:txBody>
                    <a:bodyPr/>
                    <a:lstStyle/>
                    <a:p>
                      <a:pPr marL="173990" marR="18669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u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t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ip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c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t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iv  e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0160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890" marR="4064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adStock_Radio,Binoculars,CameraBattery,CameraTripod, 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Filter,Strap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12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ts val="136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89.00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Kyock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890">
                        <a:lnSpc>
                          <a:spcPts val="1355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FMRadio,HomeAudioSpeaker,VoiceRecorder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ts val="1355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98.30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9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990" marR="2692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Distributed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Lag</a:t>
                      </a:r>
                      <a:r>
                        <a:rPr sz="1200" spc="-8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Model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890">
                        <a:lnSpc>
                          <a:spcPts val="1355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FMRadio,HomeAudioSpeaker,adStock_</a:t>
                      </a:r>
                      <a:r>
                        <a:rPr sz="1200" spc="6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Affiliates_lag3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ts val="1355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97.80</a:t>
                      </a:r>
                      <a:endParaRPr sz="1200">
                        <a:latin typeface="Gothic Uralic"/>
                        <a:cs typeface="Gothic Uralic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27191" y="312420"/>
            <a:ext cx="4627880" cy="391160"/>
            <a:chOff x="5727191" y="312420"/>
            <a:chExt cx="4627880" cy="391160"/>
          </a:xfrm>
        </p:grpSpPr>
        <p:sp>
          <p:nvSpPr>
            <p:cNvPr id="3" name="object 3"/>
            <p:cNvSpPr/>
            <p:nvPr/>
          </p:nvSpPr>
          <p:spPr>
            <a:xfrm>
              <a:off x="5727191" y="312420"/>
              <a:ext cx="4296918" cy="3909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56147" y="347484"/>
              <a:ext cx="4263390" cy="3558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82309" y="372999"/>
              <a:ext cx="4214114" cy="306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62971" y="470941"/>
              <a:ext cx="291833" cy="131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91927" y="505933"/>
              <a:ext cx="258318" cy="96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18216" y="531418"/>
              <a:ext cx="208216" cy="480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989320" y="800100"/>
            <a:ext cx="4100829" cy="391160"/>
            <a:chOff x="5989320" y="800100"/>
            <a:chExt cx="4100829" cy="391160"/>
          </a:xfrm>
        </p:grpSpPr>
        <p:sp>
          <p:nvSpPr>
            <p:cNvPr id="10" name="object 10"/>
            <p:cNvSpPr/>
            <p:nvPr/>
          </p:nvSpPr>
          <p:spPr>
            <a:xfrm>
              <a:off x="5989320" y="800100"/>
              <a:ext cx="4100322" cy="3909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8276" y="835164"/>
              <a:ext cx="4068318" cy="3558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44438" y="860678"/>
              <a:ext cx="4018153" cy="3069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16863" y="571500"/>
            <a:ext cx="4547870" cy="2133600"/>
            <a:chOff x="816863" y="571500"/>
            <a:chExt cx="4547870" cy="2133600"/>
          </a:xfrm>
        </p:grpSpPr>
        <p:sp>
          <p:nvSpPr>
            <p:cNvPr id="14" name="object 14"/>
            <p:cNvSpPr/>
            <p:nvPr/>
          </p:nvSpPr>
          <p:spPr>
            <a:xfrm>
              <a:off x="853439" y="608076"/>
              <a:ext cx="4472940" cy="20589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6863" y="571500"/>
              <a:ext cx="4547743" cy="2133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36091" y="3319271"/>
            <a:ext cx="4841875" cy="2504440"/>
            <a:chOff x="736091" y="3319271"/>
            <a:chExt cx="4841875" cy="2504440"/>
          </a:xfrm>
        </p:grpSpPr>
        <p:sp>
          <p:nvSpPr>
            <p:cNvPr id="17" name="object 17"/>
            <p:cNvSpPr/>
            <p:nvPr/>
          </p:nvSpPr>
          <p:spPr>
            <a:xfrm>
              <a:off x="772667" y="3355847"/>
              <a:ext cx="4767072" cy="24292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6091" y="3319271"/>
              <a:ext cx="4841875" cy="2504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53236" y="2708275"/>
            <a:ext cx="36658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Elasticity of distributed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lag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3236" y="6003137"/>
            <a:ext cx="355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Elasticity of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multiplicative</a:t>
            </a:r>
            <a:r>
              <a:rPr sz="18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32475" y="1922729"/>
            <a:ext cx="590232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7366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Multipicative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distributed lag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are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2 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best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for camera accessory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,thus we’ll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be 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using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elasticity of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variables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this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give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recommendations.</a:t>
            </a:r>
            <a:endParaRPr sz="1800">
              <a:latin typeface="Gothic Uralic"/>
              <a:cs typeface="Gothic Uralic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Thus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for Camera Accessory category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it’s a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good 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idea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spend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on marketing on TV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channel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try  and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increase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sale of Camera  tripod,Flash,Lens,Telescope,Binocular categories</a:t>
            </a:r>
            <a:r>
              <a:rPr sz="1800" spc="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Discounts should be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reduced</a:t>
            </a:r>
            <a:r>
              <a:rPr sz="1800" spc="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  <a:p>
            <a:pPr marL="299085" marR="1069975" indent="-28702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63220" algn="l"/>
                <a:tab pos="363855" algn="l"/>
              </a:tabLst>
            </a:pPr>
            <a:r>
              <a:rPr dirty="0"/>
              <a:t>	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More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resources should be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spent towards 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marketing of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premium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products.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13476" y="312420"/>
            <a:ext cx="1811655" cy="391160"/>
            <a:chOff x="5713476" y="312420"/>
            <a:chExt cx="1811655" cy="391160"/>
          </a:xfrm>
        </p:grpSpPr>
        <p:sp>
          <p:nvSpPr>
            <p:cNvPr id="3" name="object 3"/>
            <p:cNvSpPr/>
            <p:nvPr/>
          </p:nvSpPr>
          <p:spPr>
            <a:xfrm>
              <a:off x="5713476" y="312420"/>
              <a:ext cx="1453133" cy="3909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42432" y="347484"/>
              <a:ext cx="1419606" cy="3558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8507" y="372999"/>
              <a:ext cx="1370544" cy="306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38416" y="312420"/>
              <a:ext cx="386333" cy="3909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67372" y="347484"/>
              <a:ext cx="352818" cy="3558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93407" y="372999"/>
              <a:ext cx="303784" cy="3069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578852" y="312420"/>
            <a:ext cx="2792730" cy="391160"/>
            <a:chOff x="7578852" y="312420"/>
            <a:chExt cx="2792730" cy="391160"/>
          </a:xfrm>
        </p:grpSpPr>
        <p:sp>
          <p:nvSpPr>
            <p:cNvPr id="10" name="object 10"/>
            <p:cNvSpPr/>
            <p:nvPr/>
          </p:nvSpPr>
          <p:spPr>
            <a:xfrm>
              <a:off x="7578852" y="312420"/>
              <a:ext cx="2462022" cy="3909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07808" y="347484"/>
              <a:ext cx="2428494" cy="3558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34097" y="372999"/>
              <a:ext cx="2379091" cy="3069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79736" y="470941"/>
              <a:ext cx="291833" cy="1318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08692" y="505933"/>
              <a:ext cx="258318" cy="968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34981" y="531418"/>
              <a:ext cx="208216" cy="480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989320" y="800100"/>
            <a:ext cx="4100829" cy="391160"/>
            <a:chOff x="5989320" y="800100"/>
            <a:chExt cx="4100829" cy="391160"/>
          </a:xfrm>
        </p:grpSpPr>
        <p:sp>
          <p:nvSpPr>
            <p:cNvPr id="17" name="object 17"/>
            <p:cNvSpPr/>
            <p:nvPr/>
          </p:nvSpPr>
          <p:spPr>
            <a:xfrm>
              <a:off x="5989320" y="800100"/>
              <a:ext cx="4100322" cy="39090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18276" y="835164"/>
              <a:ext cx="4068318" cy="3558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44438" y="860678"/>
              <a:ext cx="4018153" cy="30695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53236" y="2708275"/>
            <a:ext cx="36658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Elasticity of distributed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lag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3236" y="6003137"/>
            <a:ext cx="268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Elasticity of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linear</a:t>
            </a:r>
            <a:r>
              <a:rPr sz="18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32475" y="1922729"/>
            <a:ext cx="579056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Linear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distributed lag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are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2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best 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gaming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accessory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,thus we’ll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be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using 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elasticity of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variables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this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give 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recommendations.</a:t>
            </a:r>
            <a:endParaRPr sz="1800">
              <a:latin typeface="Gothic Uralic"/>
              <a:cs typeface="Gothic Uralic"/>
            </a:endParaRPr>
          </a:p>
          <a:p>
            <a:pPr marL="299085" marR="2286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Thus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for Gaming Accessory category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it’s a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good 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idea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spend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on marketing and try and increase 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sale of Gaming  headset,GamingMouse,GamePad.</a:t>
            </a:r>
            <a:endParaRPr sz="1800">
              <a:latin typeface="Gothic Uralic"/>
              <a:cs typeface="Gothic Uralic"/>
            </a:endParaRPr>
          </a:p>
          <a:p>
            <a:pPr marL="299085" marR="56832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  <a:tab pos="3658235" algn="l"/>
              </a:tabLst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Discounts should</a:t>
            </a:r>
            <a:r>
              <a:rPr sz="180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be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reduced	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from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last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2 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weeks.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4191" y="400811"/>
            <a:ext cx="4765548" cy="21838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4191" y="3229355"/>
            <a:ext cx="4765548" cy="24993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59295" y="312420"/>
            <a:ext cx="2642235" cy="391160"/>
            <a:chOff x="6559295" y="312420"/>
            <a:chExt cx="2642235" cy="391160"/>
          </a:xfrm>
        </p:grpSpPr>
        <p:sp>
          <p:nvSpPr>
            <p:cNvPr id="3" name="object 3"/>
            <p:cNvSpPr/>
            <p:nvPr/>
          </p:nvSpPr>
          <p:spPr>
            <a:xfrm>
              <a:off x="6559295" y="312420"/>
              <a:ext cx="2641854" cy="3909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89775" y="347484"/>
              <a:ext cx="2606802" cy="3558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5048" y="372999"/>
              <a:ext cx="2558669" cy="306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246107" y="470941"/>
            <a:ext cx="292100" cy="132080"/>
            <a:chOff x="9246107" y="470941"/>
            <a:chExt cx="292100" cy="132080"/>
          </a:xfrm>
        </p:grpSpPr>
        <p:sp>
          <p:nvSpPr>
            <p:cNvPr id="7" name="object 7"/>
            <p:cNvSpPr/>
            <p:nvPr/>
          </p:nvSpPr>
          <p:spPr>
            <a:xfrm>
              <a:off x="9246107" y="470941"/>
              <a:ext cx="291833" cy="131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75063" y="505933"/>
              <a:ext cx="258318" cy="96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01225" y="531418"/>
              <a:ext cx="208216" cy="480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989320" y="800100"/>
            <a:ext cx="4100829" cy="391160"/>
            <a:chOff x="5989320" y="800100"/>
            <a:chExt cx="4100829" cy="391160"/>
          </a:xfrm>
        </p:grpSpPr>
        <p:sp>
          <p:nvSpPr>
            <p:cNvPr id="11" name="object 11"/>
            <p:cNvSpPr/>
            <p:nvPr/>
          </p:nvSpPr>
          <p:spPr>
            <a:xfrm>
              <a:off x="5989320" y="800100"/>
              <a:ext cx="4100322" cy="3909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8276" y="835164"/>
              <a:ext cx="4068318" cy="3558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4438" y="860678"/>
              <a:ext cx="4018153" cy="3069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3236" y="2708275"/>
            <a:ext cx="2603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Elasticity of Kyok</a:t>
            </a:r>
            <a:r>
              <a:rPr sz="1800" spc="-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  l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3236" y="6003137"/>
            <a:ext cx="36658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Elasticity of distributed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lag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32475" y="1922729"/>
            <a:ext cx="5842000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07314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Kyok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distributed lag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are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2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best 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for home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audio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,thus we’ll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be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using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elasticity of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variables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this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model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give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recommendations.</a:t>
            </a:r>
            <a:endParaRPr sz="1800">
              <a:latin typeface="Gothic Uralic"/>
              <a:cs typeface="Gothic Uralic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Thus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for Home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Audio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category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it’s a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good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idea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 spend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on marketing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and try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and increase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sale  of HomeAudioSpeaker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,BoomBox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categories</a:t>
            </a:r>
            <a:endParaRPr sz="1800">
              <a:latin typeface="Gothic Uralic"/>
              <a:cs typeface="Gothic Uralic"/>
            </a:endParaRPr>
          </a:p>
          <a:p>
            <a:pPr marL="299085" marR="45339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Resources should be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spent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on Affiliates as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well 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marketing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over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FM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Radio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channel.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1395" y="3044951"/>
            <a:ext cx="5062728" cy="24704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1583" y="117347"/>
            <a:ext cx="5068824" cy="25618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2432316"/>
            <a:ext cx="1560195" cy="344170"/>
            <a:chOff x="1045463" y="2432316"/>
            <a:chExt cx="1560195" cy="344170"/>
          </a:xfrm>
        </p:grpSpPr>
        <p:sp>
          <p:nvSpPr>
            <p:cNvPr id="3" name="object 3"/>
            <p:cNvSpPr/>
            <p:nvPr/>
          </p:nvSpPr>
          <p:spPr>
            <a:xfrm>
              <a:off x="1045463" y="2432316"/>
              <a:ext cx="1559814" cy="342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1371" y="2464295"/>
              <a:ext cx="1529334" cy="311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94752" y="2486913"/>
              <a:ext cx="1485633" cy="267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1747" y="2859036"/>
            <a:ext cx="2734945" cy="344170"/>
            <a:chOff x="1031747" y="2859036"/>
            <a:chExt cx="2734945" cy="344170"/>
          </a:xfrm>
        </p:grpSpPr>
        <p:sp>
          <p:nvSpPr>
            <p:cNvPr id="7" name="object 7"/>
            <p:cNvSpPr/>
            <p:nvPr/>
          </p:nvSpPr>
          <p:spPr>
            <a:xfrm>
              <a:off x="1031747" y="2859036"/>
              <a:ext cx="2734817" cy="3421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9179" y="2891015"/>
              <a:ext cx="2702814" cy="3116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2090" y="2913634"/>
              <a:ext cx="2659456" cy="2678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45463" y="3293376"/>
            <a:ext cx="958215" cy="328930"/>
            <a:chOff x="1045463" y="3293376"/>
            <a:chExt cx="958215" cy="328930"/>
          </a:xfrm>
        </p:grpSpPr>
        <p:sp>
          <p:nvSpPr>
            <p:cNvPr id="11" name="object 11"/>
            <p:cNvSpPr/>
            <p:nvPr/>
          </p:nvSpPr>
          <p:spPr>
            <a:xfrm>
              <a:off x="1045463" y="3293376"/>
              <a:ext cx="957834" cy="3284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1371" y="3323831"/>
              <a:ext cx="928878" cy="29795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4917" y="3346704"/>
              <a:ext cx="884885" cy="25514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43939" y="3712476"/>
            <a:ext cx="2924175" cy="344170"/>
            <a:chOff x="1043939" y="3712476"/>
            <a:chExt cx="2924175" cy="344170"/>
          </a:xfrm>
        </p:grpSpPr>
        <p:sp>
          <p:nvSpPr>
            <p:cNvPr id="15" name="object 15"/>
            <p:cNvSpPr/>
            <p:nvPr/>
          </p:nvSpPr>
          <p:spPr>
            <a:xfrm>
              <a:off x="1043939" y="3712476"/>
              <a:ext cx="2923794" cy="3421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9847" y="3744455"/>
              <a:ext cx="2894838" cy="3116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3012" y="3767074"/>
              <a:ext cx="2850718" cy="2678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23815" y="0"/>
            <a:ext cx="7568565" cy="6859270"/>
            <a:chOff x="4623815" y="0"/>
            <a:chExt cx="7568565" cy="6859270"/>
          </a:xfrm>
        </p:grpSpPr>
        <p:sp>
          <p:nvSpPr>
            <p:cNvPr id="19" name="object 19"/>
            <p:cNvSpPr/>
            <p:nvPr/>
          </p:nvSpPr>
          <p:spPr>
            <a:xfrm>
              <a:off x="4631435" y="0"/>
              <a:ext cx="7560563" cy="68580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3815" y="0"/>
              <a:ext cx="484632" cy="68587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14899" y="691895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34711" y="711695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77383" y="670559"/>
              <a:ext cx="425970" cy="4914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97195" y="690359"/>
              <a:ext cx="392417" cy="4579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19115" y="723912"/>
              <a:ext cx="1314450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38927" y="743712"/>
              <a:ext cx="1280922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49339" y="670559"/>
              <a:ext cx="393966" cy="4914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69151" y="690359"/>
              <a:ext cx="360413" cy="45797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50507" y="670559"/>
              <a:ext cx="425970" cy="4914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70319" y="690359"/>
              <a:ext cx="392417" cy="4579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92239" y="723912"/>
              <a:ext cx="870965" cy="40613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12051" y="743712"/>
              <a:ext cx="837438" cy="37261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58227" y="723912"/>
              <a:ext cx="1590294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78039" y="743712"/>
              <a:ext cx="1556766" cy="37261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14899" y="1034796"/>
              <a:ext cx="361962" cy="45948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34711" y="1054595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77383" y="1013460"/>
              <a:ext cx="416826" cy="49148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97195" y="1033259"/>
              <a:ext cx="383273" cy="4579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9971" y="1066812"/>
              <a:ext cx="553974" cy="40613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29783" y="1086611"/>
              <a:ext cx="520433" cy="37261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79719" y="1013460"/>
              <a:ext cx="428993" cy="49148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99531" y="1033259"/>
              <a:ext cx="395477" cy="45797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24499" y="1066812"/>
              <a:ext cx="549401" cy="40613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44311" y="1086611"/>
              <a:ext cx="515861" cy="37261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0447" y="1066812"/>
              <a:ext cx="381762" cy="40613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90259" y="1086611"/>
              <a:ext cx="348246" cy="37261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42659" y="1066812"/>
              <a:ext cx="503694" cy="40613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62471" y="1086611"/>
              <a:ext cx="470141" cy="37261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39839" y="1066812"/>
              <a:ext cx="346697" cy="40613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59651" y="1086611"/>
              <a:ext cx="313181" cy="37261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402323" y="1013460"/>
              <a:ext cx="375678" cy="49148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422135" y="1033259"/>
              <a:ext cx="342125" cy="45797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493763" y="1066812"/>
              <a:ext cx="1235202" cy="40613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13575" y="1086611"/>
              <a:ext cx="1201674" cy="37261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27035" y="1066812"/>
              <a:ext cx="627126" cy="40613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546847" y="1086611"/>
              <a:ext cx="593598" cy="37261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946135" y="1066812"/>
              <a:ext cx="765809" cy="40613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65947" y="1086611"/>
              <a:ext cx="732281" cy="37261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505444" y="1066812"/>
              <a:ext cx="575297" cy="406133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525255" y="1086611"/>
              <a:ext cx="541781" cy="37261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878823" y="1066812"/>
              <a:ext cx="480834" cy="40613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898635" y="1086611"/>
              <a:ext cx="447281" cy="37261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130283" y="1013460"/>
              <a:ext cx="485406" cy="49148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150095" y="1033259"/>
              <a:ext cx="451853" cy="45797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331451" y="1066812"/>
              <a:ext cx="851153" cy="40613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351263" y="1086611"/>
              <a:ext cx="817626" cy="37261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898379" y="1013460"/>
              <a:ext cx="579869" cy="49148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918191" y="1033259"/>
              <a:ext cx="546353" cy="45797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194035" y="1066812"/>
              <a:ext cx="867918" cy="406133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213847" y="1086611"/>
              <a:ext cx="834390" cy="37261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30139" y="1286268"/>
              <a:ext cx="1308353" cy="406133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49951" y="1306067"/>
              <a:ext cx="1274826" cy="37261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030467" y="1286268"/>
              <a:ext cx="421398" cy="4061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050279" y="1306067"/>
              <a:ext cx="387845" cy="37261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242303" y="1286268"/>
              <a:ext cx="1242822" cy="406133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262115" y="1306067"/>
              <a:ext cx="1209293" cy="37261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278623" y="1286268"/>
              <a:ext cx="1105662" cy="406133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298435" y="1306067"/>
              <a:ext cx="1072133" cy="37261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00059" y="1232916"/>
              <a:ext cx="596646" cy="49148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119871" y="1252715"/>
              <a:ext cx="563118" cy="45797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12479" y="1286268"/>
              <a:ext cx="560070" cy="406133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432291" y="1306067"/>
              <a:ext cx="526542" cy="37261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767571" y="1286268"/>
              <a:ext cx="525005" cy="40613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787383" y="1306067"/>
              <a:ext cx="491490" cy="37261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090659" y="1286268"/>
              <a:ext cx="605790" cy="40613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110471" y="1306067"/>
              <a:ext cx="572262" cy="37261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492995" y="1286268"/>
              <a:ext cx="608838" cy="40613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512807" y="1306067"/>
              <a:ext cx="575297" cy="37261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896855" y="1286268"/>
              <a:ext cx="668274" cy="406133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916667" y="1306067"/>
              <a:ext cx="634746" cy="37261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280903" y="1232916"/>
              <a:ext cx="415277" cy="49148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300715" y="1252715"/>
              <a:ext cx="381761" cy="45797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411967" y="1286268"/>
              <a:ext cx="624077" cy="406133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431779" y="1306067"/>
              <a:ext cx="590550" cy="37261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30139" y="1505724"/>
              <a:ext cx="616458" cy="40613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949951" y="1525524"/>
              <a:ext cx="582929" cy="37261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338571" y="1505724"/>
              <a:ext cx="710946" cy="40613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358383" y="1525524"/>
              <a:ext cx="677417" cy="372617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849111" y="1505724"/>
              <a:ext cx="383273" cy="40613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868923" y="1525524"/>
              <a:ext cx="349758" cy="37261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025895" y="1505724"/>
              <a:ext cx="1235202" cy="406133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045707" y="1525524"/>
              <a:ext cx="1201674" cy="372617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056119" y="1505724"/>
              <a:ext cx="966977" cy="406133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075931" y="1525524"/>
              <a:ext cx="933450" cy="37261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819643" y="1505724"/>
              <a:ext cx="480834" cy="40613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839455" y="1525524"/>
              <a:ext cx="447281" cy="37261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95487" y="1505724"/>
              <a:ext cx="855726" cy="406133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115300" y="1525524"/>
              <a:ext cx="822198" cy="372617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746235" y="1505724"/>
              <a:ext cx="521970" cy="406133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766047" y="1525524"/>
              <a:ext cx="488429" cy="37261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064751" y="1505724"/>
              <a:ext cx="1183386" cy="40613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084563" y="1525524"/>
              <a:ext cx="1149857" cy="37261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963911" y="1452372"/>
              <a:ext cx="416826" cy="491489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983723" y="1472171"/>
              <a:ext cx="383273" cy="457974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905755" y="1671827"/>
              <a:ext cx="485406" cy="49148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925567" y="1691627"/>
              <a:ext cx="451853" cy="45797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106923" y="1725180"/>
              <a:ext cx="1393698" cy="406133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126735" y="1744979"/>
              <a:ext cx="1360169" cy="372617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216395" y="1671827"/>
              <a:ext cx="415277" cy="49148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236207" y="1691627"/>
              <a:ext cx="381762" cy="45797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347459" y="1725180"/>
              <a:ext cx="624078" cy="406133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367271" y="1744979"/>
              <a:ext cx="590550" cy="37261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768083" y="1725180"/>
              <a:ext cx="616457" cy="40613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787895" y="1744979"/>
              <a:ext cx="582929" cy="37261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176515" y="1725180"/>
              <a:ext cx="680466" cy="406133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196327" y="1744979"/>
              <a:ext cx="646937" cy="372617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648955" y="1725180"/>
              <a:ext cx="954786" cy="406133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668767" y="1744979"/>
              <a:ext cx="921257" cy="372617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398763" y="1725180"/>
              <a:ext cx="535685" cy="406133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18575" y="1744979"/>
              <a:ext cx="502145" cy="372617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650223" y="1671827"/>
              <a:ext cx="375678" cy="49148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670035" y="1691627"/>
              <a:ext cx="342125" cy="45797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741663" y="1725180"/>
              <a:ext cx="749046" cy="406133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761475" y="1744979"/>
              <a:ext cx="715518" cy="372617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285731" y="1725180"/>
              <a:ext cx="1337309" cy="406133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305544" y="1744979"/>
              <a:ext cx="1303781" cy="372617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905755" y="1891283"/>
              <a:ext cx="378701" cy="491489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925567" y="1911083"/>
              <a:ext cx="345186" cy="457974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000243" y="1944636"/>
              <a:ext cx="866394" cy="406133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020055" y="1964435"/>
              <a:ext cx="832865" cy="372617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657087" y="1944636"/>
              <a:ext cx="468629" cy="406133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676899" y="1964435"/>
              <a:ext cx="435114" cy="372617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923787" y="1944636"/>
              <a:ext cx="525005" cy="40613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943599" y="1964435"/>
              <a:ext cx="491489" cy="37261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224015" y="1891283"/>
              <a:ext cx="424421" cy="491489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243827" y="1911083"/>
              <a:ext cx="390905" cy="457974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364223" y="1944636"/>
              <a:ext cx="442709" cy="406133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384035" y="1964435"/>
              <a:ext cx="409193" cy="372617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574535" y="1891283"/>
              <a:ext cx="424421" cy="491489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594347" y="1911083"/>
              <a:ext cx="390905" cy="457974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714743" y="1944636"/>
              <a:ext cx="749046" cy="406133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734555" y="1964435"/>
              <a:ext cx="715518" cy="372617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231379" y="1891283"/>
              <a:ext cx="459485" cy="491489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251191" y="1911083"/>
              <a:ext cx="425970" cy="457974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406639" y="1944636"/>
              <a:ext cx="482346" cy="406133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426451" y="1964435"/>
              <a:ext cx="448830" cy="372617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04759" y="1891283"/>
              <a:ext cx="573785" cy="491489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624571" y="1911083"/>
              <a:ext cx="540257" cy="457974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894319" y="1944636"/>
              <a:ext cx="557009" cy="406133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14131" y="1964435"/>
              <a:ext cx="523494" cy="372617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247887" y="1944636"/>
              <a:ext cx="569214" cy="406133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267700" y="1964435"/>
              <a:ext cx="535685" cy="372617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610600" y="1944636"/>
              <a:ext cx="791718" cy="406133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630411" y="1964435"/>
              <a:ext cx="758190" cy="372617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197339" y="1944636"/>
              <a:ext cx="468629" cy="406133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217151" y="1964435"/>
              <a:ext cx="435114" cy="372617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464039" y="1944636"/>
              <a:ext cx="855726" cy="406133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483851" y="1964435"/>
              <a:ext cx="822198" cy="372617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114787" y="1944636"/>
              <a:ext cx="383273" cy="40613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134600" y="1964435"/>
              <a:ext cx="349757" cy="37261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930139" y="2164092"/>
              <a:ext cx="1183386" cy="40613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949951" y="2183892"/>
              <a:ext cx="1149858" cy="37261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907023" y="2164092"/>
              <a:ext cx="877062" cy="406133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926835" y="2183892"/>
              <a:ext cx="843534" cy="372617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580631" y="2164092"/>
              <a:ext cx="579869" cy="406133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600443" y="2183892"/>
              <a:ext cx="546353" cy="372617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955535" y="2164092"/>
              <a:ext cx="525005" cy="40613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975347" y="2183892"/>
              <a:ext cx="491490" cy="37261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280147" y="2164092"/>
              <a:ext cx="633222" cy="406133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299959" y="2183892"/>
              <a:ext cx="599694" cy="372617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711439" y="2164092"/>
              <a:ext cx="668274" cy="406133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31251" y="2183892"/>
              <a:ext cx="634746" cy="37261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095487" y="2110739"/>
              <a:ext cx="415277" cy="49148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15300" y="2130539"/>
              <a:ext cx="381761" cy="45797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226551" y="2164092"/>
              <a:ext cx="808481" cy="406133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46363" y="2183892"/>
              <a:ext cx="774953" cy="372617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827007" y="2164092"/>
              <a:ext cx="1023366" cy="406133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846819" y="2183892"/>
              <a:ext cx="989837" cy="372617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642347" y="2164092"/>
              <a:ext cx="1069086" cy="406133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662159" y="2183892"/>
              <a:ext cx="1035557" cy="372617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501883" y="2164092"/>
              <a:ext cx="521970" cy="406133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521695" y="2183892"/>
              <a:ext cx="488429" cy="37261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930139" y="2383548"/>
              <a:ext cx="1465326" cy="406133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949951" y="2403348"/>
              <a:ext cx="1431798" cy="372617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111239" y="2330195"/>
              <a:ext cx="415277" cy="49148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131051" y="2349995"/>
              <a:ext cx="381761" cy="45797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242303" y="2383548"/>
              <a:ext cx="845057" cy="406133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262115" y="2403348"/>
              <a:ext cx="811530" cy="372617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879335" y="2383548"/>
              <a:ext cx="1262633" cy="406133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899147" y="2403348"/>
              <a:ext cx="1229105" cy="372617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857743" y="2330195"/>
              <a:ext cx="415277" cy="49148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877555" y="2349995"/>
              <a:ext cx="381761" cy="45797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988807" y="2383548"/>
              <a:ext cx="625601" cy="406133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008619" y="2403348"/>
              <a:ext cx="592074" cy="372617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406383" y="2383548"/>
              <a:ext cx="927353" cy="406133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426195" y="2403348"/>
              <a:ext cx="893826" cy="372617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099803" y="2330195"/>
              <a:ext cx="518922" cy="491489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119615" y="2349995"/>
              <a:ext cx="485406" cy="457974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334500" y="2383548"/>
              <a:ext cx="1256538" cy="406133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354311" y="2403348"/>
              <a:ext cx="1223009" cy="372617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930139" y="2603004"/>
              <a:ext cx="1134617" cy="406133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949951" y="2622804"/>
              <a:ext cx="1101089" cy="372617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780531" y="2549651"/>
              <a:ext cx="502145" cy="491489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800343" y="2569451"/>
              <a:ext cx="468629" cy="457974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998463" y="2603004"/>
              <a:ext cx="457974" cy="406133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018275" y="2622804"/>
              <a:ext cx="424421" cy="372617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231635" y="2549651"/>
              <a:ext cx="803910" cy="491489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251447" y="2569451"/>
              <a:ext cx="770381" cy="457974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751319" y="2603004"/>
              <a:ext cx="668274" cy="406133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771131" y="2622804"/>
              <a:ext cx="634746" cy="372617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216139" y="2603004"/>
              <a:ext cx="628650" cy="406133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235951" y="2622804"/>
              <a:ext cx="595122" cy="372617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642859" y="2603004"/>
              <a:ext cx="525005" cy="40613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662671" y="2622804"/>
              <a:ext cx="491490" cy="37261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967471" y="2603004"/>
              <a:ext cx="855726" cy="406133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987283" y="2622804"/>
              <a:ext cx="822198" cy="372617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8618219" y="2603004"/>
              <a:ext cx="710946" cy="40613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8638031" y="2622804"/>
              <a:ext cx="677418" cy="372617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128759" y="2603004"/>
              <a:ext cx="701801" cy="406133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9148571" y="2622804"/>
              <a:ext cx="668274" cy="372617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9625583" y="2603004"/>
              <a:ext cx="525005" cy="40613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645395" y="2622804"/>
              <a:ext cx="491490" cy="37261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950195" y="2603004"/>
              <a:ext cx="605790" cy="40613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9970007" y="2622804"/>
              <a:ext cx="572261" cy="37261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0326623" y="2549651"/>
              <a:ext cx="590550" cy="491489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346435" y="2569451"/>
              <a:ext cx="557009" cy="457974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930139" y="2822460"/>
              <a:ext cx="928877" cy="406133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949951" y="2842260"/>
              <a:ext cx="895350" cy="372617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658611" y="2822460"/>
              <a:ext cx="521982" cy="406133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678423" y="2842260"/>
              <a:ext cx="488429" cy="37261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975603" y="2822460"/>
              <a:ext cx="1183386" cy="40613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995415" y="2842260"/>
              <a:ext cx="1149858" cy="37261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952487" y="2822460"/>
              <a:ext cx="616457" cy="406133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972299" y="2842260"/>
              <a:ext cx="582929" cy="372617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365491" y="2822460"/>
              <a:ext cx="589013" cy="406133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7385303" y="2842260"/>
              <a:ext cx="555498" cy="372617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752587" y="2822460"/>
              <a:ext cx="1264157" cy="406133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772399" y="2842260"/>
              <a:ext cx="1230629" cy="372617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808719" y="2822460"/>
              <a:ext cx="1126998" cy="406133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828531" y="2842260"/>
              <a:ext cx="1093470" cy="372617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9651491" y="2769107"/>
              <a:ext cx="416826" cy="491489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9671303" y="2788907"/>
              <a:ext cx="383273" cy="457974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9784079" y="2822460"/>
              <a:ext cx="625601" cy="406133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803891" y="2842260"/>
              <a:ext cx="592074" cy="372617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125455" y="2769107"/>
              <a:ext cx="416826" cy="491489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145267" y="2788907"/>
              <a:ext cx="383273" cy="457974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258044" y="2822460"/>
              <a:ext cx="628650" cy="406133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277855" y="2842260"/>
              <a:ext cx="595122" cy="372617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930139" y="3041916"/>
              <a:ext cx="624077" cy="406133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949951" y="3061716"/>
              <a:ext cx="590550" cy="37261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350763" y="3041916"/>
              <a:ext cx="636270" cy="406133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370575" y="3061716"/>
              <a:ext cx="602741" cy="372617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779007" y="3041916"/>
              <a:ext cx="752093" cy="406133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798819" y="3061716"/>
              <a:ext cx="718566" cy="372617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326123" y="3041916"/>
              <a:ext cx="566153" cy="406133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345935" y="3061716"/>
              <a:ext cx="532638" cy="372617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688835" y="3041916"/>
              <a:ext cx="521970" cy="406133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708647" y="3061716"/>
              <a:ext cx="488429" cy="37261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007351" y="3041916"/>
              <a:ext cx="525005" cy="40613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7027163" y="3061716"/>
              <a:ext cx="491490" cy="37261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7330439" y="3041916"/>
              <a:ext cx="877061" cy="406133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7350251" y="3061716"/>
              <a:ext cx="843533" cy="372617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8005571" y="3041916"/>
              <a:ext cx="500633" cy="406133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8025383" y="3061716"/>
              <a:ext cx="467118" cy="372617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8299703" y="3041916"/>
              <a:ext cx="1268729" cy="406133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319515" y="3061716"/>
              <a:ext cx="1235202" cy="372617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9361931" y="3041916"/>
              <a:ext cx="368046" cy="406133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381744" y="3061716"/>
              <a:ext cx="334530" cy="372617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525000" y="3041916"/>
              <a:ext cx="1123950" cy="406133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544811" y="3061716"/>
              <a:ext cx="1090422" cy="372617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930139" y="3261372"/>
              <a:ext cx="918210" cy="406133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949951" y="3281171"/>
              <a:ext cx="884681" cy="372617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640323" y="3261372"/>
              <a:ext cx="1183385" cy="40613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660135" y="3281171"/>
              <a:ext cx="1149858" cy="37261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615683" y="3261372"/>
              <a:ext cx="802385" cy="406133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635495" y="3281171"/>
              <a:ext cx="768857" cy="372617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7214615" y="3261372"/>
              <a:ext cx="468629" cy="406133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7234427" y="3281171"/>
              <a:ext cx="435114" cy="372617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7481315" y="3261372"/>
              <a:ext cx="986790" cy="406133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7501127" y="3281171"/>
              <a:ext cx="953262" cy="372617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260079" y="3261372"/>
              <a:ext cx="525005" cy="40613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279891" y="3281171"/>
              <a:ext cx="491490" cy="37261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584691" y="3261372"/>
              <a:ext cx="960881" cy="406133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604503" y="3281171"/>
              <a:ext cx="927353" cy="372617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342119" y="3261372"/>
              <a:ext cx="1052322" cy="406133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361931" y="3281171"/>
              <a:ext cx="1018794" cy="372617"/>
            </a:xfrm>
            <a:prstGeom prst="rect">
              <a:avLst/>
            </a:prstGeom>
            <a:blipFill>
              <a:blip r:embed="rId2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914899" y="3919728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934711" y="3939527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977383" y="3898391"/>
              <a:ext cx="479285" cy="491490"/>
            </a:xfrm>
            <a:prstGeom prst="rect">
              <a:avLst/>
            </a:prstGeom>
            <a:blipFill>
              <a:blip r:embed="rId2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997195" y="3918191"/>
              <a:ext cx="445770" cy="457974"/>
            </a:xfrm>
            <a:prstGeom prst="rect">
              <a:avLst/>
            </a:prstGeom>
            <a:blipFill>
              <a:blip r:embed="rId2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172455" y="3951744"/>
              <a:ext cx="1043177" cy="406133"/>
            </a:xfrm>
            <a:prstGeom prst="rect">
              <a:avLst/>
            </a:prstGeom>
            <a:blipFill>
              <a:blip r:embed="rId2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192267" y="3971544"/>
              <a:ext cx="1009650" cy="372618"/>
            </a:xfrm>
            <a:prstGeom prst="rect">
              <a:avLst/>
            </a:prstGeom>
            <a:blipFill>
              <a:blip r:embed="rId2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914899" y="4262628"/>
              <a:ext cx="361962" cy="45948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934711" y="4282427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032247" y="4241291"/>
              <a:ext cx="392417" cy="491490"/>
            </a:xfrm>
            <a:prstGeom prst="rect">
              <a:avLst/>
            </a:prstGeom>
            <a:blipFill>
              <a:blip r:embed="rId2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052059" y="4261091"/>
              <a:ext cx="358901" cy="457974"/>
            </a:xfrm>
            <a:prstGeom prst="rect">
              <a:avLst/>
            </a:prstGeom>
            <a:blipFill>
              <a:blip r:embed="rId2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140451" y="4294644"/>
              <a:ext cx="401561" cy="406133"/>
            </a:xfrm>
            <a:prstGeom prst="rect">
              <a:avLst/>
            </a:prstGeom>
            <a:blipFill>
              <a:blip r:embed="rId2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160263" y="4314444"/>
              <a:ext cx="368046" cy="372618"/>
            </a:xfrm>
            <a:prstGeom prst="rect">
              <a:avLst/>
            </a:prstGeom>
            <a:blipFill>
              <a:blip r:embed="rId2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341619" y="4294644"/>
              <a:ext cx="855726" cy="406133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361431" y="4314444"/>
              <a:ext cx="822198" cy="372618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992367" y="4294644"/>
              <a:ext cx="880110" cy="406133"/>
            </a:xfrm>
            <a:prstGeom prst="rect">
              <a:avLst/>
            </a:prstGeom>
            <a:blipFill>
              <a:blip r:embed="rId2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012179" y="4314444"/>
              <a:ext cx="846581" cy="372618"/>
            </a:xfrm>
            <a:prstGeom prst="rect">
              <a:avLst/>
            </a:prstGeom>
            <a:blipFill>
              <a:blip r:embed="rId2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670547" y="4294644"/>
              <a:ext cx="547865" cy="406133"/>
            </a:xfrm>
            <a:prstGeom prst="rect">
              <a:avLst/>
            </a:prstGeom>
            <a:blipFill>
              <a:blip r:embed="rId2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690359" y="4314444"/>
              <a:ext cx="514350" cy="372618"/>
            </a:xfrm>
            <a:prstGeom prst="rect">
              <a:avLst/>
            </a:prstGeom>
            <a:blipFill>
              <a:blip r:embed="rId2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7010399" y="4294644"/>
              <a:ext cx="913638" cy="406133"/>
            </a:xfrm>
            <a:prstGeom prst="rect">
              <a:avLst/>
            </a:prstGeom>
            <a:blipFill>
              <a:blip r:embed="rId2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7030211" y="4314444"/>
              <a:ext cx="880109" cy="372618"/>
            </a:xfrm>
            <a:prstGeom prst="rect">
              <a:avLst/>
            </a:prstGeom>
            <a:blipFill>
              <a:blip r:embed="rId2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7719059" y="4294644"/>
              <a:ext cx="579869" cy="406133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7738871" y="4314444"/>
              <a:ext cx="546353" cy="372618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093963" y="4294644"/>
              <a:ext cx="710946" cy="406133"/>
            </a:xfrm>
            <a:prstGeom prst="rect">
              <a:avLst/>
            </a:prstGeom>
            <a:blipFill>
              <a:blip r:embed="rId2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113775" y="4314444"/>
              <a:ext cx="677418" cy="372618"/>
            </a:xfrm>
            <a:prstGeom prst="rect">
              <a:avLst/>
            </a:prstGeom>
            <a:blipFill>
              <a:blip r:embed="rId2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8604503" y="4294644"/>
              <a:ext cx="1024890" cy="406133"/>
            </a:xfrm>
            <a:prstGeom prst="rect">
              <a:avLst/>
            </a:prstGeom>
            <a:blipFill>
              <a:blip r:embed="rId2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624315" y="4314444"/>
              <a:ext cx="991362" cy="372618"/>
            </a:xfrm>
            <a:prstGeom prst="rect">
              <a:avLst/>
            </a:prstGeom>
            <a:blipFill>
              <a:blip r:embed="rId2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9424415" y="4294644"/>
              <a:ext cx="1540002" cy="406133"/>
            </a:xfrm>
            <a:prstGeom prst="rect">
              <a:avLst/>
            </a:prstGeom>
            <a:blipFill>
              <a:blip r:embed="rId2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444227" y="4314444"/>
              <a:ext cx="1506474" cy="372618"/>
            </a:xfrm>
            <a:prstGeom prst="rect">
              <a:avLst/>
            </a:prstGeom>
            <a:blipFill>
              <a:blip r:embed="rId2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0788395" y="4241291"/>
              <a:ext cx="375678" cy="49149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0808207" y="4261091"/>
              <a:ext cx="342125" cy="45797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930139" y="4514100"/>
              <a:ext cx="965453" cy="406133"/>
            </a:xfrm>
            <a:prstGeom prst="rect">
              <a:avLst/>
            </a:prstGeom>
            <a:blipFill>
              <a:blip r:embed="rId2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949951" y="4533900"/>
              <a:ext cx="931926" cy="372618"/>
            </a:xfrm>
            <a:prstGeom prst="rect">
              <a:avLst/>
            </a:prstGeom>
            <a:blipFill>
              <a:blip r:embed="rId2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693663" y="4514100"/>
              <a:ext cx="1229106" cy="406133"/>
            </a:xfrm>
            <a:prstGeom prst="rect">
              <a:avLst/>
            </a:prstGeom>
            <a:blipFill>
              <a:blip r:embed="rId2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713475" y="4533900"/>
              <a:ext cx="1195577" cy="372618"/>
            </a:xfrm>
            <a:prstGeom prst="rect">
              <a:avLst/>
            </a:prstGeom>
            <a:blipFill>
              <a:blip r:embed="rId2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638543" y="4460747"/>
              <a:ext cx="419849" cy="491489"/>
            </a:xfrm>
            <a:prstGeom prst="rect">
              <a:avLst/>
            </a:prstGeom>
            <a:blipFill>
              <a:blip r:embed="rId2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6658355" y="4480547"/>
              <a:ext cx="386333" cy="457974"/>
            </a:xfrm>
            <a:prstGeom prst="rect">
              <a:avLst/>
            </a:prstGeom>
            <a:blipFill>
              <a:blip r:embed="rId2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774179" y="4514100"/>
              <a:ext cx="745998" cy="406133"/>
            </a:xfrm>
            <a:prstGeom prst="rect">
              <a:avLst/>
            </a:prstGeom>
            <a:blipFill>
              <a:blip r:embed="rId2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793991" y="4533900"/>
              <a:ext cx="712470" cy="372618"/>
            </a:xfrm>
            <a:prstGeom prst="rect">
              <a:avLst/>
            </a:prstGeom>
            <a:blipFill>
              <a:blip r:embed="rId2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319771" y="4514100"/>
              <a:ext cx="787146" cy="406133"/>
            </a:xfrm>
            <a:prstGeom prst="rect">
              <a:avLst/>
            </a:prstGeom>
            <a:blipFill>
              <a:blip r:embed="rId2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339583" y="4533900"/>
              <a:ext cx="753618" cy="372618"/>
            </a:xfrm>
            <a:prstGeom prst="rect">
              <a:avLst/>
            </a:prstGeom>
            <a:blipFill>
              <a:blip r:embed="rId2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900415" y="4514100"/>
              <a:ext cx="625601" cy="406133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920227" y="4533900"/>
              <a:ext cx="592074" cy="372618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8317991" y="4514100"/>
              <a:ext cx="966977" cy="406133"/>
            </a:xfrm>
            <a:prstGeom prst="rect">
              <a:avLst/>
            </a:prstGeom>
            <a:blipFill>
              <a:blip r:embed="rId2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8337803" y="4533900"/>
              <a:ext cx="933450" cy="372618"/>
            </a:xfrm>
            <a:prstGeom prst="rect">
              <a:avLst/>
            </a:prstGeom>
            <a:blipFill>
              <a:blip r:embed="rId2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083039" y="4514100"/>
              <a:ext cx="1229105" cy="406133"/>
            </a:xfrm>
            <a:prstGeom prst="rect">
              <a:avLst/>
            </a:prstGeom>
            <a:blipFill>
              <a:blip r:embed="rId2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102851" y="4533900"/>
              <a:ext cx="1195577" cy="372618"/>
            </a:xfrm>
            <a:prstGeom prst="rect">
              <a:avLst/>
            </a:prstGeom>
            <a:blipFill>
              <a:blip r:embed="rId2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0027919" y="4460747"/>
              <a:ext cx="419849" cy="491489"/>
            </a:xfrm>
            <a:prstGeom prst="rect">
              <a:avLst/>
            </a:prstGeom>
            <a:blipFill>
              <a:blip r:embed="rId2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0047731" y="4480547"/>
              <a:ext cx="386333" cy="457974"/>
            </a:xfrm>
            <a:prstGeom prst="rect">
              <a:avLst/>
            </a:prstGeom>
            <a:blipFill>
              <a:blip r:embed="rId2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914899" y="4826508"/>
              <a:ext cx="361962" cy="45948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934711" y="4846307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032247" y="4805171"/>
              <a:ext cx="392417" cy="491489"/>
            </a:xfrm>
            <a:prstGeom prst="rect">
              <a:avLst/>
            </a:prstGeom>
            <a:blipFill>
              <a:blip r:embed="rId2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052059" y="4824971"/>
              <a:ext cx="358901" cy="457974"/>
            </a:xfrm>
            <a:prstGeom prst="rect">
              <a:avLst/>
            </a:prstGeom>
            <a:blipFill>
              <a:blip r:embed="rId2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140451" y="4858524"/>
              <a:ext cx="457974" cy="406133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160263" y="4878323"/>
              <a:ext cx="424421" cy="372617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373623" y="4805171"/>
              <a:ext cx="494550" cy="491489"/>
            </a:xfrm>
            <a:prstGeom prst="rect">
              <a:avLst/>
            </a:prstGeom>
            <a:blipFill>
              <a:blip r:embed="rId2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393435" y="4824971"/>
              <a:ext cx="460997" cy="457974"/>
            </a:xfrm>
            <a:prstGeom prst="rect">
              <a:avLst/>
            </a:prstGeom>
            <a:blipFill>
              <a:blip r:embed="rId2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583935" y="4858524"/>
              <a:ext cx="765810" cy="406133"/>
            </a:xfrm>
            <a:prstGeom prst="rect">
              <a:avLst/>
            </a:prstGeom>
            <a:blipFill>
              <a:blip r:embed="rId2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603747" y="4878323"/>
              <a:ext cx="732281" cy="372617"/>
            </a:xfrm>
            <a:prstGeom prst="rect">
              <a:avLst/>
            </a:prstGeom>
            <a:blipFill>
              <a:blip r:embed="rId2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6146291" y="4858524"/>
              <a:ext cx="569213" cy="406133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6166103" y="4878323"/>
              <a:ext cx="535685" cy="372617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509003" y="4858524"/>
              <a:ext cx="468629" cy="406133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528815" y="4878323"/>
              <a:ext cx="435114" cy="372617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775703" y="4858524"/>
              <a:ext cx="642366" cy="406133"/>
            </a:xfrm>
            <a:prstGeom prst="rect">
              <a:avLst/>
            </a:prstGeom>
            <a:blipFill>
              <a:blip r:embed="rId2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6795515" y="4878323"/>
              <a:ext cx="608837" cy="372617"/>
            </a:xfrm>
            <a:prstGeom prst="rect">
              <a:avLst/>
            </a:prstGeom>
            <a:blipFill>
              <a:blip r:embed="rId2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7211567" y="4858524"/>
              <a:ext cx="521970" cy="406133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7231379" y="4878323"/>
              <a:ext cx="488429" cy="37261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528559" y="4858524"/>
              <a:ext cx="855726" cy="406133"/>
            </a:xfrm>
            <a:prstGeom prst="rect">
              <a:avLst/>
            </a:prstGeom>
            <a:blipFill>
              <a:blip r:embed="rId2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7548371" y="4878323"/>
              <a:ext cx="822198" cy="372617"/>
            </a:xfrm>
            <a:prstGeom prst="rect">
              <a:avLst/>
            </a:prstGeom>
            <a:blipFill>
              <a:blip r:embed="rId2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183879" y="4858524"/>
              <a:ext cx="675894" cy="406133"/>
            </a:xfrm>
            <a:prstGeom prst="rect">
              <a:avLst/>
            </a:prstGeom>
            <a:blipFill>
              <a:blip r:embed="rId2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203691" y="4878323"/>
              <a:ext cx="642366" cy="372617"/>
            </a:xfrm>
            <a:prstGeom prst="rect">
              <a:avLst/>
            </a:prstGeom>
            <a:blipFill>
              <a:blip r:embed="rId2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651747" y="4858524"/>
              <a:ext cx="579869" cy="406133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671559" y="4878323"/>
              <a:ext cx="546353" cy="372617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026651" y="4858524"/>
              <a:ext cx="713994" cy="406133"/>
            </a:xfrm>
            <a:prstGeom prst="rect">
              <a:avLst/>
            </a:prstGeom>
            <a:blipFill>
              <a:blip r:embed="rId2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046463" y="4878323"/>
              <a:ext cx="680466" cy="372617"/>
            </a:xfrm>
            <a:prstGeom prst="rect">
              <a:avLst/>
            </a:prstGeom>
            <a:blipFill>
              <a:blip r:embed="rId2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9532619" y="4858524"/>
              <a:ext cx="480834" cy="40613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9552431" y="4878323"/>
              <a:ext cx="447281" cy="37261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9808463" y="4858524"/>
              <a:ext cx="525005" cy="40613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9828275" y="4878323"/>
              <a:ext cx="491490" cy="37261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0133075" y="4858524"/>
              <a:ext cx="819150" cy="406133"/>
            </a:xfrm>
            <a:prstGeom prst="rect">
              <a:avLst/>
            </a:prstGeom>
            <a:blipFill>
              <a:blip r:embed="rId2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0152887" y="4878323"/>
              <a:ext cx="785622" cy="372617"/>
            </a:xfrm>
            <a:prstGeom prst="rect">
              <a:avLst/>
            </a:prstGeom>
            <a:blipFill>
              <a:blip r:embed="rId2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930139" y="5077980"/>
              <a:ext cx="1540002" cy="406133"/>
            </a:xfrm>
            <a:prstGeom prst="rect">
              <a:avLst/>
            </a:prstGeom>
            <a:blipFill>
              <a:blip r:embed="rId2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949951" y="5097779"/>
              <a:ext cx="1506474" cy="372617"/>
            </a:xfrm>
            <a:prstGeom prst="rect">
              <a:avLst/>
            </a:prstGeom>
            <a:blipFill>
              <a:blip r:embed="rId2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9" name="object 379"/>
          <p:cNvSpPr txBox="1"/>
          <p:nvPr/>
        </p:nvSpPr>
        <p:spPr>
          <a:xfrm>
            <a:off x="5052440" y="653567"/>
            <a:ext cx="5975985" cy="471551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83820" indent="-71755">
              <a:lnSpc>
                <a:spcPct val="100000"/>
              </a:lnSpc>
              <a:spcBef>
                <a:spcPts val="880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15" dirty="0">
                <a:solidFill>
                  <a:srgbClr val="FFFFFF"/>
                </a:solidFill>
                <a:latin typeface="Gothic Uralic"/>
                <a:cs typeface="Gothic Uralic"/>
              </a:rPr>
              <a:t>B</a:t>
            </a:r>
            <a:r>
              <a:rPr sz="1250" b="1" spc="15" dirty="0">
                <a:solidFill>
                  <a:srgbClr val="FFFFFF"/>
                </a:solidFill>
                <a:latin typeface="Gothic Uralic"/>
                <a:cs typeface="Gothic Uralic"/>
              </a:rPr>
              <a:t>ACKGROUND</a:t>
            </a:r>
            <a:r>
              <a:rPr sz="1600" b="1" spc="15" dirty="0">
                <a:solidFill>
                  <a:srgbClr val="FFFFFF"/>
                </a:solidFill>
                <a:latin typeface="Gothic Uralic"/>
                <a:cs typeface="Gothic Uralic"/>
              </a:rPr>
              <a:t>- </a:t>
            </a: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B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USINESS</a:t>
            </a:r>
            <a:r>
              <a:rPr sz="1250" b="1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b="1" spc="20" dirty="0">
                <a:solidFill>
                  <a:srgbClr val="FFFFFF"/>
                </a:solidFill>
                <a:latin typeface="Gothic Uralic"/>
                <a:cs typeface="Gothic Uralic"/>
              </a:rPr>
              <a:t>UNDERSTANDING</a:t>
            </a:r>
            <a:endParaRPr sz="1250">
              <a:latin typeface="Gothic Uralic"/>
              <a:cs typeface="Gothic Uralic"/>
            </a:endParaRPr>
          </a:p>
          <a:p>
            <a:pPr marL="12700" marR="83185">
              <a:lnSpc>
                <a:spcPct val="90000"/>
              </a:lnSpc>
              <a:spcBef>
                <a:spcPts val="969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LEC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K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ART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IS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AN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-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COMMERCE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FIRM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BASED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OUT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NTARIO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600" spc="20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ANADA 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SPECIALISING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ELECTRONIC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PRODUCTS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.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VER 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LAST ONE YEAR</a:t>
            </a:r>
            <a:r>
              <a:rPr sz="1600" spc="20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THEY 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HAD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SPENT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SIGNIFICANT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AMOUNT OF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MONEY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ON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MARKETING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.  O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CCASIONALLY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THEY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HAD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ALSO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OFFERED BIG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-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TICKET PROMOTIONS 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(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SIMILAR TO THE </a:t>
            </a:r>
            <a:r>
              <a:rPr sz="1600" spc="20" dirty="0">
                <a:solidFill>
                  <a:srgbClr val="FFFFFF"/>
                </a:solidFill>
                <a:latin typeface="Gothic Uralic"/>
                <a:cs typeface="Gothic Uralic"/>
              </a:rPr>
              <a:t>B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IG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B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ILLION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D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AY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). </a:t>
            </a:r>
            <a:r>
              <a:rPr sz="1600" spc="5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HEY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ARE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ABOUT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CREATE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  MARKETING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BUDGET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NEXT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YEAR</a:t>
            </a:r>
            <a:r>
              <a:rPr sz="1600" spc="20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WHICH INCLUDES SPENDING ON 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COMMERCIALS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ONLINE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CAMPAIGNS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PRICING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&amp;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PROMOTION 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STRATEGIES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. 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HE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CFO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FEELS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THAT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MONEY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SPENT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OVER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LAST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12 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MONTHS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ON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MARKETING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WAS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NOT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SUFFICIENTLY IMPACTFUL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1600" spc="20" dirty="0">
                <a:solidFill>
                  <a:srgbClr val="FFFFFF"/>
                </a:solidFill>
                <a:latin typeface="Gothic Uralic"/>
                <a:cs typeface="Gothic Uralic"/>
              </a:rPr>
              <a:t>,</a:t>
            </a:r>
            <a:r>
              <a:rPr sz="1600" spc="3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THAT</a:t>
            </a:r>
            <a:endParaRPr sz="1250">
              <a:latin typeface="Gothic Uralic"/>
              <a:cs typeface="Gothic Uralic"/>
            </a:endParaRPr>
          </a:p>
          <a:p>
            <a:pPr marL="12700" marR="497205">
              <a:lnSpc>
                <a:spcPts val="1730"/>
              </a:lnSpc>
              <a:spcBef>
                <a:spcPts val="25"/>
              </a:spcBef>
            </a:pP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THEY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CAN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EITHER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CUT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ON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BUDGET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OR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REALLOCATE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IT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OPTIMALLY 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ACROSS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MARKETING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LEVERS TO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IMPROVE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REVENUE</a:t>
            </a:r>
            <a:r>
              <a:rPr sz="1250" spc="11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RESPONSE</a:t>
            </a:r>
            <a:endParaRPr sz="125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15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Gothic Uralic"/>
              <a:cs typeface="Gothic Uralic"/>
            </a:endParaRPr>
          </a:p>
          <a:p>
            <a:pPr marL="83820" indent="-71755">
              <a:lnSpc>
                <a:spcPct val="100000"/>
              </a:lnSpc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BJECTIVES</a:t>
            </a:r>
            <a:endParaRPr sz="1250">
              <a:latin typeface="Gothic Uralic"/>
              <a:cs typeface="Gothic Uralic"/>
            </a:endParaRPr>
          </a:p>
          <a:p>
            <a:pPr marL="139065" indent="-127000">
              <a:lnSpc>
                <a:spcPts val="1825"/>
              </a:lnSpc>
              <a:spcBef>
                <a:spcPts val="780"/>
              </a:spcBef>
              <a:buSzPct val="93750"/>
              <a:buFont typeface="Arial"/>
              <a:buChar char="•"/>
              <a:tabLst>
                <a:tab pos="139700" algn="l"/>
              </a:tabLst>
            </a:pP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O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CREATE MARKET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MIX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MODELS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THREE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PRODUCT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SUBCATEGORIES</a:t>
            </a:r>
            <a:r>
              <a:rPr sz="1250" spc="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-</a:t>
            </a:r>
            <a:endParaRPr sz="1600">
              <a:latin typeface="Gothic Uralic"/>
              <a:cs typeface="Gothic Uralic"/>
            </a:endParaRPr>
          </a:p>
          <a:p>
            <a:pPr marL="12700">
              <a:lnSpc>
                <a:spcPts val="1825"/>
              </a:lnSpc>
            </a:pPr>
            <a:r>
              <a:rPr sz="1250" i="1" spc="15" dirty="0">
                <a:solidFill>
                  <a:srgbClr val="FFFFFF"/>
                </a:solidFill>
                <a:latin typeface="URW Gothic"/>
                <a:cs typeface="URW Gothic"/>
              </a:rPr>
              <a:t>CAMERA ACCESSORY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i="1" spc="15" dirty="0">
                <a:solidFill>
                  <a:srgbClr val="FFFFFF"/>
                </a:solidFill>
                <a:latin typeface="URW Gothic"/>
                <a:cs typeface="URW Gothic"/>
              </a:rPr>
              <a:t>HOME </a:t>
            </a:r>
            <a:r>
              <a:rPr sz="1250" i="1" spc="20" dirty="0">
                <a:solidFill>
                  <a:srgbClr val="FFFFFF"/>
                </a:solidFill>
                <a:latin typeface="URW Gothic"/>
                <a:cs typeface="URW Gothic"/>
              </a:rPr>
              <a:t>AUDIO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250" i="1" spc="15" dirty="0">
                <a:solidFill>
                  <a:srgbClr val="FFFFFF"/>
                </a:solidFill>
                <a:latin typeface="URW Gothic"/>
                <a:cs typeface="URW Gothic"/>
              </a:rPr>
              <a:t>GAMING</a:t>
            </a:r>
            <a:r>
              <a:rPr sz="1250" i="1" spc="350" dirty="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sz="1250" i="1" spc="10" dirty="0">
                <a:solidFill>
                  <a:srgbClr val="FFFFFF"/>
                </a:solidFill>
                <a:latin typeface="URW Gothic"/>
                <a:cs typeface="URW Gothic"/>
              </a:rPr>
              <a:t>ACCESSORY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600">
              <a:latin typeface="Gothic Uralic"/>
              <a:cs typeface="Gothic Uralic"/>
            </a:endParaRPr>
          </a:p>
          <a:p>
            <a:pPr marL="12700" marR="191770">
              <a:lnSpc>
                <a:spcPct val="108200"/>
              </a:lnSpc>
              <a:spcBef>
                <a:spcPts val="635"/>
              </a:spcBef>
              <a:buSzPct val="93750"/>
              <a:buFont typeface="Arial"/>
              <a:buChar char="•"/>
              <a:tabLst>
                <a:tab pos="139700" algn="l"/>
              </a:tabLst>
            </a:pP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HE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M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ODELS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ARE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BUILT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ON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WEEKLY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BASIS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EACH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ABOVE 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SUBCATEGORIES</a:t>
            </a:r>
            <a:endParaRPr sz="12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2432316"/>
            <a:ext cx="1560195" cy="344170"/>
            <a:chOff x="1045463" y="2432316"/>
            <a:chExt cx="1560195" cy="344170"/>
          </a:xfrm>
        </p:grpSpPr>
        <p:sp>
          <p:nvSpPr>
            <p:cNvPr id="3" name="object 3"/>
            <p:cNvSpPr/>
            <p:nvPr/>
          </p:nvSpPr>
          <p:spPr>
            <a:xfrm>
              <a:off x="1045463" y="2432316"/>
              <a:ext cx="1559814" cy="342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1371" y="2464295"/>
              <a:ext cx="1529334" cy="311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94752" y="2486913"/>
              <a:ext cx="1485633" cy="267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1747" y="2859036"/>
            <a:ext cx="2734945" cy="344170"/>
            <a:chOff x="1031747" y="2859036"/>
            <a:chExt cx="2734945" cy="344170"/>
          </a:xfrm>
        </p:grpSpPr>
        <p:sp>
          <p:nvSpPr>
            <p:cNvPr id="7" name="object 7"/>
            <p:cNvSpPr/>
            <p:nvPr/>
          </p:nvSpPr>
          <p:spPr>
            <a:xfrm>
              <a:off x="1031747" y="2859036"/>
              <a:ext cx="2734817" cy="3421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9179" y="2891015"/>
              <a:ext cx="2702814" cy="3116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2090" y="2913634"/>
              <a:ext cx="2659456" cy="2678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45463" y="3293376"/>
            <a:ext cx="958215" cy="328930"/>
            <a:chOff x="1045463" y="3293376"/>
            <a:chExt cx="958215" cy="328930"/>
          </a:xfrm>
        </p:grpSpPr>
        <p:sp>
          <p:nvSpPr>
            <p:cNvPr id="11" name="object 11"/>
            <p:cNvSpPr/>
            <p:nvPr/>
          </p:nvSpPr>
          <p:spPr>
            <a:xfrm>
              <a:off x="1045463" y="3293376"/>
              <a:ext cx="957834" cy="3284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1371" y="3323831"/>
              <a:ext cx="928878" cy="29795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4917" y="3346704"/>
              <a:ext cx="884885" cy="25514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43939" y="3712476"/>
            <a:ext cx="2924175" cy="344170"/>
            <a:chOff x="1043939" y="3712476"/>
            <a:chExt cx="2924175" cy="344170"/>
          </a:xfrm>
        </p:grpSpPr>
        <p:sp>
          <p:nvSpPr>
            <p:cNvPr id="15" name="object 15"/>
            <p:cNvSpPr/>
            <p:nvPr/>
          </p:nvSpPr>
          <p:spPr>
            <a:xfrm>
              <a:off x="1043939" y="3712476"/>
              <a:ext cx="2923794" cy="3421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9847" y="3744455"/>
              <a:ext cx="2894838" cy="3116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3012" y="3767074"/>
              <a:ext cx="2850718" cy="2678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23815" y="0"/>
            <a:ext cx="7568565" cy="6859270"/>
            <a:chOff x="4623815" y="0"/>
            <a:chExt cx="7568565" cy="6859270"/>
          </a:xfrm>
        </p:grpSpPr>
        <p:sp>
          <p:nvSpPr>
            <p:cNvPr id="19" name="object 19"/>
            <p:cNvSpPr/>
            <p:nvPr/>
          </p:nvSpPr>
          <p:spPr>
            <a:xfrm>
              <a:off x="4631435" y="0"/>
              <a:ext cx="7560563" cy="68580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3815" y="0"/>
              <a:ext cx="484632" cy="68587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98135" y="640092"/>
              <a:ext cx="403110" cy="5158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19471" y="661428"/>
              <a:ext cx="366534" cy="4792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68239" y="618756"/>
              <a:ext cx="502145" cy="54786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89575" y="640092"/>
              <a:ext cx="465569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55691" y="676668"/>
              <a:ext cx="634746" cy="45185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77027" y="698004"/>
              <a:ext cx="598170" cy="41527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38215" y="618756"/>
              <a:ext cx="488429" cy="54786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59551" y="640092"/>
              <a:ext cx="451853" cy="5112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11951" y="676668"/>
              <a:ext cx="1663446" cy="45185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33287" y="698004"/>
              <a:ext cx="1626869" cy="4152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98135" y="1018044"/>
              <a:ext cx="403110" cy="5158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9471" y="1039380"/>
              <a:ext cx="366534" cy="4792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68239" y="996696"/>
              <a:ext cx="438137" cy="54787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89575" y="1018044"/>
              <a:ext cx="401561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91683" y="1054620"/>
              <a:ext cx="509777" cy="45185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13019" y="1075956"/>
              <a:ext cx="473201" cy="41527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79719" y="1054620"/>
              <a:ext cx="694181" cy="45185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01055" y="1075956"/>
              <a:ext cx="657605" cy="41527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46063" y="1054620"/>
              <a:ext cx="730758" cy="45185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867399" y="1075956"/>
              <a:ext cx="694181" cy="41527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55079" y="1054620"/>
              <a:ext cx="645414" cy="45185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6415" y="1075956"/>
              <a:ext cx="608838" cy="41527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77227" y="1054620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98563" y="1075956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41463" y="1054620"/>
              <a:ext cx="1111757" cy="45185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62799" y="1075956"/>
              <a:ext cx="1075181" cy="41527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5383" y="1054620"/>
              <a:ext cx="633222" cy="45185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46719" y="1075956"/>
              <a:ext cx="596646" cy="41527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43900" y="996696"/>
              <a:ext cx="403110" cy="54787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65235" y="1018044"/>
              <a:ext cx="366534" cy="51128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98135" y="1395996"/>
              <a:ext cx="403110" cy="5158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19471" y="1417332"/>
              <a:ext cx="366534" cy="4792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31891" y="1374660"/>
              <a:ext cx="528065" cy="54786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253227" y="1395996"/>
              <a:ext cx="491489" cy="51128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45251" y="1432572"/>
              <a:ext cx="1169670" cy="45185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66587" y="1453908"/>
              <a:ext cx="1133093" cy="41527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62699" y="1374660"/>
              <a:ext cx="464057" cy="54786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84035" y="1395996"/>
              <a:ext cx="427482" cy="51128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12051" y="1432572"/>
              <a:ext cx="1386077" cy="45185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33387" y="1453908"/>
              <a:ext cx="1349502" cy="41527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642859" y="1374660"/>
              <a:ext cx="456425" cy="54786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664195" y="1395996"/>
              <a:ext cx="419849" cy="51128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757159" y="1374660"/>
              <a:ext cx="438137" cy="54786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778495" y="1395996"/>
              <a:ext cx="401561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880603" y="1432572"/>
              <a:ext cx="509777" cy="45185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01939" y="1453908"/>
              <a:ext cx="473201" cy="41527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168639" y="1432572"/>
              <a:ext cx="718566" cy="45185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189975" y="1453908"/>
              <a:ext cx="681990" cy="41527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660891" y="1432572"/>
              <a:ext cx="773429" cy="45185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682227" y="1453908"/>
              <a:ext cx="736853" cy="41527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209531" y="1432572"/>
              <a:ext cx="552450" cy="45185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230867" y="1453908"/>
              <a:ext cx="515861" cy="41527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602723" y="1432572"/>
              <a:ext cx="901446" cy="45185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624059" y="1453908"/>
              <a:ext cx="864870" cy="41527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259323" y="1679460"/>
              <a:ext cx="1213865" cy="45185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280659" y="1700796"/>
              <a:ext cx="1177289" cy="41527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245351" y="1679460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266687" y="1700796"/>
              <a:ext cx="549402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09587" y="1679460"/>
              <a:ext cx="1543050" cy="45185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630923" y="1700796"/>
              <a:ext cx="1506474" cy="41527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924800" y="1679460"/>
              <a:ext cx="534149" cy="4518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946135" y="1700796"/>
              <a:ext cx="497573" cy="41527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235695" y="1679460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57031" y="1700796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601455" y="1679460"/>
              <a:ext cx="992886" cy="45185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622791" y="1700796"/>
              <a:ext cx="956309" cy="41527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371075" y="1679460"/>
              <a:ext cx="998981" cy="451853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392411" y="1700796"/>
              <a:ext cx="962405" cy="41527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055351" y="1621548"/>
              <a:ext cx="403110" cy="54786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076687" y="1642884"/>
              <a:ext cx="366534" cy="51128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898135" y="2020836"/>
              <a:ext cx="403110" cy="5158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19471" y="2042172"/>
              <a:ext cx="366534" cy="4792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231891" y="1999500"/>
              <a:ext cx="477774" cy="547865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253227" y="2020836"/>
              <a:ext cx="441198" cy="511289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394959" y="2057412"/>
              <a:ext cx="1037082" cy="45185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16295" y="2078748"/>
              <a:ext cx="1000505" cy="41527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182867" y="1999500"/>
              <a:ext cx="447281" cy="54786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204203" y="2020836"/>
              <a:ext cx="410705" cy="511289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315455" y="2057412"/>
              <a:ext cx="500633" cy="451853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336791" y="2078748"/>
              <a:ext cx="464058" cy="41527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562343" y="1999500"/>
              <a:ext cx="456425" cy="54786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583679" y="2020836"/>
              <a:ext cx="419849" cy="51128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740651" y="1999500"/>
              <a:ext cx="438137" cy="54786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761987" y="2020836"/>
              <a:ext cx="401561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64095" y="2057412"/>
              <a:ext cx="509777" cy="45185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85431" y="2078748"/>
              <a:ext cx="473201" cy="41527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152131" y="2057412"/>
              <a:ext cx="1038605" cy="45185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173467" y="2078748"/>
              <a:ext cx="1002029" cy="41527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965947" y="2057412"/>
              <a:ext cx="701801" cy="45185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987283" y="2078748"/>
              <a:ext cx="665226" cy="41527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446007" y="2057412"/>
              <a:ext cx="640842" cy="451853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467344" y="2078748"/>
              <a:ext cx="604266" cy="41527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24544" y="2057412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945879" y="2078748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288779" y="2057412"/>
              <a:ext cx="1355598" cy="451853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310115" y="2078748"/>
              <a:ext cx="1319022" cy="41527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418063" y="2057412"/>
              <a:ext cx="695705" cy="45185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439400" y="2078748"/>
              <a:ext cx="659129" cy="41527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259323" y="2304300"/>
              <a:ext cx="1457705" cy="451853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280659" y="2325636"/>
              <a:ext cx="1421130" cy="415277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492239" y="2304300"/>
              <a:ext cx="1602486" cy="451853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513575" y="2325636"/>
              <a:ext cx="1565909" cy="415277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865363" y="2304300"/>
              <a:ext cx="534149" cy="4518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86700" y="2325636"/>
              <a:ext cx="497573" cy="41527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77783" y="2304300"/>
              <a:ext cx="796290" cy="45185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99119" y="2325636"/>
              <a:ext cx="759714" cy="41527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749283" y="2304300"/>
              <a:ext cx="1145285" cy="45185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770619" y="2325636"/>
              <a:ext cx="1108709" cy="41527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898135" y="2645676"/>
              <a:ext cx="403110" cy="5158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919471" y="2667012"/>
              <a:ext cx="366534" cy="4792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231891" y="2624340"/>
              <a:ext cx="553974" cy="547865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253227" y="2645676"/>
              <a:ext cx="517410" cy="511289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471159" y="2682252"/>
              <a:ext cx="700277" cy="451853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492495" y="2703588"/>
              <a:ext cx="663701" cy="415277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916167" y="2624340"/>
              <a:ext cx="396989" cy="547865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937503" y="2645676"/>
              <a:ext cx="360413" cy="511289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998463" y="2682252"/>
              <a:ext cx="1293114" cy="451853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019799" y="2703588"/>
              <a:ext cx="1256538" cy="415277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042403" y="2624340"/>
              <a:ext cx="456425" cy="54786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063739" y="2645676"/>
              <a:ext cx="419849" cy="51128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219187" y="2624340"/>
              <a:ext cx="438137" cy="54786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240523" y="2645676"/>
              <a:ext cx="401561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342631" y="2682252"/>
              <a:ext cx="509777" cy="45185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363967" y="2703588"/>
              <a:ext cx="473201" cy="41527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630667" y="2682252"/>
              <a:ext cx="1038605" cy="45185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652003" y="2703588"/>
              <a:ext cx="1002029" cy="41527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446007" y="2682252"/>
              <a:ext cx="701801" cy="45185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467344" y="2703588"/>
              <a:ext cx="665226" cy="41527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924544" y="2682252"/>
              <a:ext cx="806957" cy="451853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945879" y="2703588"/>
              <a:ext cx="770381" cy="415277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505187" y="2682252"/>
              <a:ext cx="1543050" cy="45185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526523" y="2703588"/>
              <a:ext cx="1506474" cy="41527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259323" y="2929140"/>
              <a:ext cx="581405" cy="451853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280659" y="2950476"/>
              <a:ext cx="544829" cy="415277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679947" y="2929140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701283" y="2950476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045707" y="2929140"/>
              <a:ext cx="1425702" cy="451853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067043" y="2950476"/>
              <a:ext cx="1389126" cy="415277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243571" y="2929140"/>
              <a:ext cx="534149" cy="4518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264907" y="2950476"/>
              <a:ext cx="497573" cy="41527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554467" y="2929140"/>
              <a:ext cx="1338833" cy="451853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575803" y="2950476"/>
              <a:ext cx="1302257" cy="415277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670035" y="2929140"/>
              <a:ext cx="796290" cy="451853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691371" y="2950476"/>
              <a:ext cx="759714" cy="415277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243059" y="2929140"/>
              <a:ext cx="645414" cy="45185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264395" y="2950476"/>
              <a:ext cx="608838" cy="41527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665207" y="2929140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686544" y="2950476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157459" y="2929140"/>
              <a:ext cx="851153" cy="451853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178795" y="2950476"/>
              <a:ext cx="814577" cy="415277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259323" y="3176028"/>
              <a:ext cx="675894" cy="451853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280659" y="3197364"/>
              <a:ext cx="639317" cy="415277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708903" y="3176028"/>
              <a:ext cx="890777" cy="451853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730239" y="3197364"/>
              <a:ext cx="854202" cy="415277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898135" y="3517404"/>
              <a:ext cx="403110" cy="5158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919471" y="3538740"/>
              <a:ext cx="366534" cy="4792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231891" y="3496068"/>
              <a:ext cx="553974" cy="547865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253227" y="3517404"/>
              <a:ext cx="517410" cy="511289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471159" y="3553980"/>
              <a:ext cx="976122" cy="451853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492495" y="3575316"/>
              <a:ext cx="939546" cy="415277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193535" y="3496068"/>
              <a:ext cx="939545" cy="547865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214871" y="3517404"/>
              <a:ext cx="902970" cy="511289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818375" y="3553980"/>
              <a:ext cx="803909" cy="451853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839711" y="3575316"/>
              <a:ext cx="767333" cy="415277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371587" y="3496068"/>
              <a:ext cx="456425" cy="54786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392923" y="3517404"/>
              <a:ext cx="419849" cy="51128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549895" y="3496068"/>
              <a:ext cx="438137" cy="54786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571231" y="3517404"/>
              <a:ext cx="401561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673339" y="3553980"/>
              <a:ext cx="509777" cy="45185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694675" y="3575316"/>
              <a:ext cx="473201" cy="41527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961375" y="3553980"/>
              <a:ext cx="1038605" cy="45185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982711" y="3575316"/>
              <a:ext cx="1002029" cy="41527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775191" y="3553980"/>
              <a:ext cx="701801" cy="45185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796527" y="3575316"/>
              <a:ext cx="665226" cy="41527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255251" y="3553980"/>
              <a:ext cx="806957" cy="451853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276587" y="3575316"/>
              <a:ext cx="770381" cy="415277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899903" y="3553980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921239" y="3575316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259323" y="3800868"/>
              <a:ext cx="1145286" cy="451853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280659" y="3822204"/>
              <a:ext cx="1108710" cy="415277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152387" y="3742956"/>
              <a:ext cx="825245" cy="547865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173723" y="3764292"/>
              <a:ext cx="788670" cy="511289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662927" y="3800868"/>
              <a:ext cx="895350" cy="451853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684263" y="3822204"/>
              <a:ext cx="858774" cy="415277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333487" y="3800868"/>
              <a:ext cx="695705" cy="45185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354823" y="3822204"/>
              <a:ext cx="659129" cy="41527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804403" y="3800868"/>
              <a:ext cx="870966" cy="451853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825739" y="3822204"/>
              <a:ext cx="834390" cy="415277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452103" y="3800868"/>
              <a:ext cx="811529" cy="451853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473439" y="3822204"/>
              <a:ext cx="774953" cy="415277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037319" y="3800868"/>
              <a:ext cx="645414" cy="45185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058655" y="3822204"/>
              <a:ext cx="608838" cy="41527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459467" y="3800868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480803" y="3822204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825227" y="3800868"/>
              <a:ext cx="675894" cy="451853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846563" y="3822204"/>
              <a:ext cx="639318" cy="415277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274807" y="3800868"/>
              <a:ext cx="890777" cy="451853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296144" y="3822204"/>
              <a:ext cx="854201" cy="415277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850879" y="3742956"/>
              <a:ext cx="403110" cy="54786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872215" y="3764292"/>
              <a:ext cx="366534" cy="51128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898135" y="4142244"/>
              <a:ext cx="403110" cy="5158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919471" y="4163580"/>
              <a:ext cx="366534" cy="4792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231891" y="4120908"/>
              <a:ext cx="540258" cy="547865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253227" y="4142244"/>
              <a:ext cx="503681" cy="511289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457443" y="4178820"/>
              <a:ext cx="950213" cy="451853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478779" y="4200156"/>
              <a:ext cx="913638" cy="415277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092951" y="4120908"/>
              <a:ext cx="418338" cy="547865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114287" y="4142244"/>
              <a:ext cx="381762" cy="511289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169151" y="4120908"/>
              <a:ext cx="909066" cy="547865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190487" y="4142244"/>
              <a:ext cx="872489" cy="511289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763511" y="4178820"/>
              <a:ext cx="695705" cy="45185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784847" y="4200156"/>
              <a:ext cx="659129" cy="41527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7206995" y="4120908"/>
              <a:ext cx="540257" cy="547865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7228331" y="4142244"/>
              <a:ext cx="503694" cy="511289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7432547" y="4178820"/>
              <a:ext cx="950213" cy="451853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453883" y="4200156"/>
              <a:ext cx="913637" cy="415277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068055" y="4120908"/>
              <a:ext cx="418338" cy="547865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089391" y="4142244"/>
              <a:ext cx="381761" cy="511289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144255" y="4120908"/>
              <a:ext cx="909066" cy="547865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165591" y="4142244"/>
              <a:ext cx="872490" cy="511289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711183" y="4120908"/>
              <a:ext cx="456425" cy="54786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732519" y="4142244"/>
              <a:ext cx="419849" cy="51128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889491" y="4120908"/>
              <a:ext cx="438137" cy="54786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910827" y="4142244"/>
              <a:ext cx="401561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9012935" y="4178820"/>
              <a:ext cx="509777" cy="45185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9034271" y="4200156"/>
              <a:ext cx="473201" cy="41527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300971" y="4178820"/>
              <a:ext cx="1130046" cy="451853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322307" y="4200156"/>
              <a:ext cx="1093470" cy="415277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206227" y="4178820"/>
              <a:ext cx="701801" cy="45185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0227563" y="4200156"/>
              <a:ext cx="665226" cy="41527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259323" y="4425708"/>
              <a:ext cx="1123950" cy="451853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280659" y="4447044"/>
              <a:ext cx="1087374" cy="415277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153911" y="4425708"/>
              <a:ext cx="585978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175247" y="4447044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519671" y="4425708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541007" y="4447044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885431" y="4425708"/>
              <a:ext cx="1543050" cy="451853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906767" y="4447044"/>
              <a:ext cx="1506474" cy="415277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199119" y="4425708"/>
              <a:ext cx="1378457" cy="451853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220455" y="4447044"/>
              <a:ext cx="1341881" cy="415277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9348215" y="4425708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9369551" y="4447044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9713975" y="4425708"/>
              <a:ext cx="1043177" cy="451853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735311" y="4447044"/>
              <a:ext cx="1006601" cy="415277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530839" y="4425708"/>
              <a:ext cx="645414" cy="45185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0552175" y="4447044"/>
              <a:ext cx="608837" cy="41527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259323" y="4672596"/>
              <a:ext cx="585977" cy="45185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280659" y="4693932"/>
              <a:ext cx="549401" cy="41527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625083" y="4672596"/>
              <a:ext cx="851153" cy="451853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646419" y="4693932"/>
              <a:ext cx="814577" cy="415277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249923" y="4672596"/>
              <a:ext cx="675894" cy="451853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271259" y="4693932"/>
              <a:ext cx="639317" cy="415277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699503" y="4672596"/>
              <a:ext cx="890777" cy="451853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720839" y="4693932"/>
              <a:ext cx="854201" cy="415277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363967" y="4672596"/>
              <a:ext cx="645414" cy="45185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385303" y="4693932"/>
              <a:ext cx="608838" cy="41527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786115" y="4672596"/>
              <a:ext cx="742950" cy="451853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7807451" y="4693932"/>
              <a:ext cx="706374" cy="415277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304275" y="4672596"/>
              <a:ext cx="1288542" cy="451853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325611" y="4693932"/>
              <a:ext cx="1251966" cy="415277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369551" y="4672596"/>
              <a:ext cx="834390" cy="451853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390887" y="4693932"/>
              <a:ext cx="797814" cy="415277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3" name="object 283"/>
          <p:cNvSpPr txBox="1"/>
          <p:nvPr/>
        </p:nvSpPr>
        <p:spPr>
          <a:xfrm>
            <a:off x="5052440" y="605408"/>
            <a:ext cx="6051550" cy="43910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93345" indent="-81280" algn="just">
              <a:lnSpc>
                <a:spcPct val="100000"/>
              </a:lnSpc>
              <a:spcBef>
                <a:spcPts val="915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b="1" spc="-10" dirty="0">
                <a:solidFill>
                  <a:srgbClr val="FFFFFF"/>
                </a:solidFill>
                <a:latin typeface="Gothic Uralic"/>
                <a:cs typeface="Gothic Uralic"/>
              </a:rPr>
              <a:t>D</a:t>
            </a:r>
            <a:r>
              <a:rPr sz="1450" b="1" spc="-10" dirty="0">
                <a:solidFill>
                  <a:srgbClr val="FFFFFF"/>
                </a:solidFill>
                <a:latin typeface="Gothic Uralic"/>
                <a:cs typeface="Gothic Uralic"/>
              </a:rPr>
              <a:t>ATA</a:t>
            </a:r>
            <a:r>
              <a:rPr sz="1450" b="1" spc="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Gothic Uralic"/>
                <a:cs typeface="Gothic Uralic"/>
              </a:rPr>
              <a:t>U</a:t>
            </a:r>
            <a:r>
              <a:rPr sz="1450" b="1" spc="-10" dirty="0">
                <a:solidFill>
                  <a:srgbClr val="FFFFFF"/>
                </a:solidFill>
                <a:latin typeface="Gothic Uralic"/>
                <a:cs typeface="Gothic Uralic"/>
              </a:rPr>
              <a:t>NDERSTANDING</a:t>
            </a:r>
            <a:endParaRPr sz="1450">
              <a:latin typeface="Gothic Uralic"/>
              <a:cs typeface="Gothic Uralic"/>
            </a:endParaRPr>
          </a:p>
          <a:p>
            <a:pPr marL="93345" indent="-81280" algn="just">
              <a:lnSpc>
                <a:spcPct val="100000"/>
              </a:lnSpc>
              <a:spcBef>
                <a:spcPts val="815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HE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FILES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USED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450" spc="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ANALYSIS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ARE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:</a:t>
            </a:r>
            <a:endParaRPr sz="1800">
              <a:latin typeface="Gothic Uralic"/>
              <a:cs typeface="Gothic Uralic"/>
            </a:endParaRPr>
          </a:p>
          <a:p>
            <a:pPr marL="355600" marR="729615" indent="-342900" algn="just">
              <a:lnSpc>
                <a:spcPts val="1939"/>
              </a:lnSpc>
              <a:spcBef>
                <a:spcPts val="1065"/>
              </a:spcBef>
              <a:buSzPct val="94444"/>
              <a:buFont typeface="Arial"/>
              <a:buChar char="•"/>
              <a:tabLst>
                <a:tab pos="355600" algn="l"/>
              </a:tabLst>
            </a:pP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ONSUMER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LECTRONICS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–T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HE BASE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DATA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SET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WHICH 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CONTAINS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INFORMATION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THE ORDERS</a:t>
            </a:r>
            <a:r>
              <a:rPr sz="1450" spc="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PLACED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  <a:p>
            <a:pPr marL="355600" marR="120014" indent="-342900" algn="just">
              <a:lnSpc>
                <a:spcPct val="106300"/>
              </a:lnSpc>
              <a:spcBef>
                <a:spcPts val="655"/>
              </a:spcBef>
              <a:buSzPct val="94444"/>
              <a:buFont typeface="Arial"/>
              <a:buChar char="•"/>
              <a:tabLst>
                <a:tab pos="355600" algn="l"/>
              </a:tabLst>
            </a:pP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RODUCT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L</a:t>
            </a:r>
            <a:r>
              <a:rPr sz="1450" dirty="0">
                <a:solidFill>
                  <a:srgbClr val="FFFFFF"/>
                </a:solidFill>
                <a:latin typeface="Gothic Uralic"/>
                <a:cs typeface="Gothic Uralic"/>
              </a:rPr>
              <a:t>IST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–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HE DATASET THAT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HAS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FREQUENCY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AND 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PERCENTAGE CONTRIBUTION OF EACH</a:t>
            </a:r>
            <a:r>
              <a:rPr sz="1450" spc="3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PRODUCT</a:t>
            </a:r>
            <a:endParaRPr sz="1450">
              <a:latin typeface="Gothic Uralic"/>
              <a:cs typeface="Gothic Uralic"/>
            </a:endParaRPr>
          </a:p>
          <a:p>
            <a:pPr marL="355600" marR="184150" indent="-342900" algn="just">
              <a:lnSpc>
                <a:spcPct val="109000"/>
              </a:lnSpc>
              <a:spcBef>
                <a:spcPts val="690"/>
              </a:spcBef>
              <a:buSzPct val="94444"/>
              <a:buFont typeface="Arial"/>
              <a:buChar char="•"/>
              <a:tabLst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M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EDIA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I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NVESTMENT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–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HE DATASET THAT GIVES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INFORMATION 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ON THE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DISTRIBUTION OF INVESTMENT SPENT FOR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GIVEN 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TIME</a:t>
            </a:r>
            <a:r>
              <a:rPr sz="145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FRAME</a:t>
            </a:r>
            <a:endParaRPr sz="1450">
              <a:latin typeface="Gothic Uralic"/>
              <a:cs typeface="Gothic Uralic"/>
            </a:endParaRPr>
          </a:p>
          <a:p>
            <a:pPr marL="355600" marR="5080" indent="-342900">
              <a:lnSpc>
                <a:spcPts val="1950"/>
              </a:lnSpc>
              <a:spcBef>
                <a:spcPts val="1130"/>
              </a:spcBef>
              <a:buSzPct val="9444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M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ONTHLY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NPS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CORE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–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HE DATASET THAT GIVES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THE  MONTHLY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NPS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SCORE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STOCK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INDEX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TIME</a:t>
            </a:r>
            <a:r>
              <a:rPr sz="1450" spc="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FRAME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  <a:p>
            <a:pPr marL="355600" marR="57785" indent="-342900">
              <a:lnSpc>
                <a:spcPct val="109000"/>
              </a:lnSpc>
              <a:spcBef>
                <a:spcPts val="585"/>
              </a:spcBef>
              <a:buSzPct val="9444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NTARIO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-2015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NTARIO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-2016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–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HE DATASETS THAT  CONTAIN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THE THE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INFORMATION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REGARDING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CLIMATE </a:t>
            </a:r>
            <a:r>
              <a:rPr sz="1450" spc="-15" dirty="0">
                <a:solidFill>
                  <a:srgbClr val="FFFFFF"/>
                </a:solidFill>
                <a:latin typeface="Gothic Uralic"/>
                <a:cs typeface="Gothic Uralic"/>
              </a:rPr>
              <a:t>FOR  THE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GIVEN </a:t>
            </a:r>
            <a:r>
              <a:rPr sz="1450" dirty="0">
                <a:solidFill>
                  <a:srgbClr val="FFFFFF"/>
                </a:solidFill>
                <a:latin typeface="Gothic Uralic"/>
                <a:cs typeface="Gothic Uralic"/>
              </a:rPr>
              <a:t>TIME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FRAME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THEIR </a:t>
            </a:r>
            <a:r>
              <a:rPr sz="1450" spc="-10" dirty="0">
                <a:solidFill>
                  <a:srgbClr val="FFFFFF"/>
                </a:solidFill>
                <a:latin typeface="Gothic Uralic"/>
                <a:cs typeface="Gothic Uralic"/>
              </a:rPr>
              <a:t>RESPECTIVE</a:t>
            </a:r>
            <a:r>
              <a:rPr sz="1450" spc="2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Gothic Uralic"/>
                <a:cs typeface="Gothic Uralic"/>
              </a:rPr>
              <a:t>YEARS</a:t>
            </a:r>
            <a:endParaRPr sz="14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2432316"/>
            <a:ext cx="1560195" cy="344170"/>
            <a:chOff x="1045463" y="2432316"/>
            <a:chExt cx="1560195" cy="344170"/>
          </a:xfrm>
        </p:grpSpPr>
        <p:sp>
          <p:nvSpPr>
            <p:cNvPr id="3" name="object 3"/>
            <p:cNvSpPr/>
            <p:nvPr/>
          </p:nvSpPr>
          <p:spPr>
            <a:xfrm>
              <a:off x="1045463" y="2432316"/>
              <a:ext cx="1559814" cy="342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1371" y="2464295"/>
              <a:ext cx="1529334" cy="311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94752" y="2486913"/>
              <a:ext cx="1485633" cy="267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1747" y="2859036"/>
            <a:ext cx="2734945" cy="344170"/>
            <a:chOff x="1031747" y="2859036"/>
            <a:chExt cx="2734945" cy="344170"/>
          </a:xfrm>
        </p:grpSpPr>
        <p:sp>
          <p:nvSpPr>
            <p:cNvPr id="7" name="object 7"/>
            <p:cNvSpPr/>
            <p:nvPr/>
          </p:nvSpPr>
          <p:spPr>
            <a:xfrm>
              <a:off x="1031747" y="2859036"/>
              <a:ext cx="2734817" cy="3421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9179" y="2891015"/>
              <a:ext cx="2702814" cy="3116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2090" y="2913634"/>
              <a:ext cx="2659456" cy="2678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45463" y="3293376"/>
            <a:ext cx="958215" cy="328930"/>
            <a:chOff x="1045463" y="3293376"/>
            <a:chExt cx="958215" cy="328930"/>
          </a:xfrm>
        </p:grpSpPr>
        <p:sp>
          <p:nvSpPr>
            <p:cNvPr id="11" name="object 11"/>
            <p:cNvSpPr/>
            <p:nvPr/>
          </p:nvSpPr>
          <p:spPr>
            <a:xfrm>
              <a:off x="1045463" y="3293376"/>
              <a:ext cx="957834" cy="3284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1371" y="3323831"/>
              <a:ext cx="928878" cy="29795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4917" y="3346704"/>
              <a:ext cx="884885" cy="25514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43939" y="3712476"/>
            <a:ext cx="2924175" cy="344170"/>
            <a:chOff x="1043939" y="3712476"/>
            <a:chExt cx="2924175" cy="344170"/>
          </a:xfrm>
        </p:grpSpPr>
        <p:sp>
          <p:nvSpPr>
            <p:cNvPr id="15" name="object 15"/>
            <p:cNvSpPr/>
            <p:nvPr/>
          </p:nvSpPr>
          <p:spPr>
            <a:xfrm>
              <a:off x="1043939" y="3712476"/>
              <a:ext cx="2923794" cy="3421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9847" y="3744455"/>
              <a:ext cx="2894838" cy="3116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3012" y="3767074"/>
              <a:ext cx="2850718" cy="2678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23815" y="0"/>
            <a:ext cx="7568565" cy="6859270"/>
            <a:chOff x="4623815" y="0"/>
            <a:chExt cx="7568565" cy="6859270"/>
          </a:xfrm>
        </p:grpSpPr>
        <p:sp>
          <p:nvSpPr>
            <p:cNvPr id="19" name="object 19"/>
            <p:cNvSpPr/>
            <p:nvPr/>
          </p:nvSpPr>
          <p:spPr>
            <a:xfrm>
              <a:off x="4631435" y="0"/>
              <a:ext cx="7560563" cy="68580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3815" y="0"/>
              <a:ext cx="484632" cy="68587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14899" y="362711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34711" y="382511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77383" y="341375"/>
              <a:ext cx="392417" cy="4914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97195" y="361175"/>
              <a:ext cx="358901" cy="4579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85587" y="394728"/>
              <a:ext cx="457974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05399" y="414527"/>
              <a:ext cx="424421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43143" y="394728"/>
              <a:ext cx="695705" cy="40613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62955" y="414527"/>
              <a:ext cx="662177" cy="37261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0823" y="394728"/>
              <a:ext cx="1003553" cy="40613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50635" y="414527"/>
              <a:ext cx="970025" cy="37261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29399" y="394728"/>
              <a:ext cx="480834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49211" y="414527"/>
              <a:ext cx="447281" cy="37261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05243" y="394728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25055" y="414527"/>
              <a:ext cx="491490" cy="372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28331" y="394728"/>
              <a:ext cx="1227581" cy="40613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48143" y="414527"/>
              <a:ext cx="1194053" cy="37261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49411" y="394728"/>
              <a:ext cx="1064513" cy="40613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69223" y="414527"/>
              <a:ext cx="1030985" cy="37261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86087" y="341375"/>
              <a:ext cx="363474" cy="49148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105900" y="361175"/>
              <a:ext cx="329958" cy="45797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14899" y="708659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34711" y="728459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977383" y="687323"/>
              <a:ext cx="974598" cy="49148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97195" y="707123"/>
              <a:ext cx="941070" cy="45797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01283" y="687323"/>
              <a:ext cx="392417" cy="4914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21095" y="707123"/>
              <a:ext cx="358901" cy="4579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09487" y="740676"/>
              <a:ext cx="457974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29299" y="760476"/>
              <a:ext cx="424421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67043" y="740676"/>
              <a:ext cx="861822" cy="40613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86855" y="760476"/>
              <a:ext cx="828294" cy="37261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720839" y="740676"/>
              <a:ext cx="1472946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40651" y="760476"/>
              <a:ext cx="1439418" cy="37261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84235" y="740676"/>
              <a:ext cx="480834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04047" y="760476"/>
              <a:ext cx="447281" cy="37261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61603" y="740676"/>
              <a:ext cx="713994" cy="40613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281415" y="760476"/>
              <a:ext cx="680466" cy="37261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743187" y="687323"/>
              <a:ext cx="659129" cy="49148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763000" y="707123"/>
              <a:ext cx="625601" cy="45797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914899" y="1053083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934711" y="1072883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77383" y="1031747"/>
              <a:ext cx="479285" cy="49148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997195" y="1051547"/>
              <a:ext cx="445770" cy="45797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172455" y="1085100"/>
              <a:ext cx="648462" cy="40613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192267" y="1104900"/>
              <a:ext cx="614934" cy="37261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91555" y="1031747"/>
              <a:ext cx="450341" cy="49148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11367" y="1051547"/>
              <a:ext cx="416826" cy="45797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757671" y="1085100"/>
              <a:ext cx="534149" cy="40613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777483" y="1104900"/>
              <a:ext cx="500634" cy="37261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07607" y="1031747"/>
              <a:ext cx="364985" cy="49148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27419" y="1051547"/>
              <a:ext cx="331470" cy="45797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120383" y="1031747"/>
              <a:ext cx="392417" cy="4914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40195" y="1051547"/>
              <a:ext cx="358901" cy="4579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28587" y="1085100"/>
              <a:ext cx="457974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48399" y="1104900"/>
              <a:ext cx="424421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486143" y="1085100"/>
              <a:ext cx="659129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505955" y="1104900"/>
              <a:ext cx="625601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940295" y="1085100"/>
              <a:ext cx="521970" cy="40613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960107" y="1104900"/>
              <a:ext cx="488429" cy="37261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257287" y="1085100"/>
              <a:ext cx="808481" cy="4061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277099" y="1104900"/>
              <a:ext cx="774953" cy="37261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859267" y="1085100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879079" y="1104900"/>
              <a:ext cx="491490" cy="372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83879" y="1085100"/>
              <a:ext cx="808481" cy="40613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03691" y="1104900"/>
              <a:ext cx="774953" cy="37261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784335" y="1085100"/>
              <a:ext cx="616457" cy="40613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804147" y="1104900"/>
              <a:ext cx="582929" cy="37261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97339" y="1085100"/>
              <a:ext cx="895350" cy="40613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217151" y="1104900"/>
              <a:ext cx="861822" cy="37261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14899" y="1397508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934711" y="1417307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77383" y="1376172"/>
              <a:ext cx="479285" cy="49148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97195" y="1395971"/>
              <a:ext cx="445770" cy="45797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172455" y="1429524"/>
              <a:ext cx="648462" cy="40613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192267" y="1449324"/>
              <a:ext cx="614934" cy="37261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591555" y="1376172"/>
              <a:ext cx="563118" cy="49148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611367" y="1395971"/>
              <a:ext cx="529577" cy="45797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903975" y="1376172"/>
              <a:ext cx="392417" cy="4914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923787" y="1395971"/>
              <a:ext cx="358901" cy="4579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012179" y="1429524"/>
              <a:ext cx="457974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031991" y="1449324"/>
              <a:ext cx="424421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69735" y="1429524"/>
              <a:ext cx="863345" cy="406133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89547" y="1449324"/>
              <a:ext cx="829818" cy="37261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23531" y="1429524"/>
              <a:ext cx="1472946" cy="4061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43343" y="1449324"/>
              <a:ext cx="1439418" cy="37261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188451" y="1429524"/>
              <a:ext cx="913638" cy="40613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208263" y="1449324"/>
              <a:ext cx="880109" cy="37261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898635" y="1429524"/>
              <a:ext cx="480834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918447" y="1449324"/>
              <a:ext cx="447281" cy="37261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176003" y="1429524"/>
              <a:ext cx="713994" cy="40613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195815" y="1449324"/>
              <a:ext cx="680466" cy="37261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681971" y="1429524"/>
              <a:ext cx="808481" cy="40613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701783" y="1449324"/>
              <a:ext cx="774953" cy="37261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14899" y="1741932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934711" y="1761731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977383" y="1720595"/>
              <a:ext cx="479285" cy="49148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997195" y="1740395"/>
              <a:ext cx="445770" cy="45797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172455" y="1773948"/>
              <a:ext cx="648462" cy="40613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192267" y="1793748"/>
              <a:ext cx="614934" cy="37261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615939" y="1773948"/>
              <a:ext cx="605789" cy="40613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635751" y="1793748"/>
              <a:ext cx="572262" cy="37261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993891" y="1720595"/>
              <a:ext cx="563117" cy="49148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013703" y="1740395"/>
              <a:ext cx="529577" cy="45797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306311" y="1720595"/>
              <a:ext cx="409193" cy="4914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326123" y="1740395"/>
              <a:ext cx="375678" cy="45797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431279" y="1773948"/>
              <a:ext cx="867918" cy="406133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451091" y="1793748"/>
              <a:ext cx="834389" cy="37261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097267" y="1773948"/>
              <a:ext cx="607301" cy="40613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117079" y="1793748"/>
              <a:ext cx="573785" cy="37261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98079" y="1773948"/>
              <a:ext cx="808481" cy="40613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517891" y="1793748"/>
              <a:ext cx="774953" cy="37261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74151" y="1720595"/>
              <a:ext cx="477774" cy="491489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93963" y="1740395"/>
              <a:ext cx="444258" cy="45797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267700" y="1773948"/>
              <a:ext cx="1040129" cy="406133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287511" y="1793748"/>
              <a:ext cx="1006601" cy="37261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102851" y="1773948"/>
              <a:ext cx="1105661" cy="406133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122663" y="1793748"/>
              <a:ext cx="1072133" cy="37261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0003535" y="1773948"/>
              <a:ext cx="794766" cy="40613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023347" y="1793748"/>
              <a:ext cx="761238" cy="37261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593323" y="1773948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0613135" y="1793748"/>
              <a:ext cx="491490" cy="372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930139" y="1991880"/>
              <a:ext cx="698753" cy="406133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949951" y="2011679"/>
              <a:ext cx="665226" cy="372617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423915" y="1991880"/>
              <a:ext cx="808482" cy="40613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443727" y="2011679"/>
              <a:ext cx="774953" cy="37261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001511" y="1938527"/>
              <a:ext cx="363474" cy="491489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021323" y="1958327"/>
              <a:ext cx="329958" cy="457974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137147" y="1991880"/>
              <a:ext cx="368046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156959" y="2011679"/>
              <a:ext cx="334530" cy="37261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298691" y="1991880"/>
              <a:ext cx="1152906" cy="40613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318503" y="2011679"/>
              <a:ext cx="1119377" cy="37261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223759" y="1938527"/>
              <a:ext cx="476262" cy="491489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243571" y="1958327"/>
              <a:ext cx="442709" cy="457974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415783" y="1991880"/>
              <a:ext cx="1040129" cy="406133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435595" y="2011679"/>
              <a:ext cx="1006601" cy="37261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250935" y="1991880"/>
              <a:ext cx="808481" cy="40613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270747" y="2011679"/>
              <a:ext cx="774953" cy="37261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828531" y="1938527"/>
              <a:ext cx="357390" cy="491489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848344" y="1958327"/>
              <a:ext cx="323837" cy="457974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901683" y="1991880"/>
              <a:ext cx="561581" cy="406133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921495" y="2011679"/>
              <a:ext cx="528066" cy="372617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236963" y="1938527"/>
              <a:ext cx="508266" cy="49148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256775" y="1958327"/>
              <a:ext cx="474713" cy="457974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460991" y="1991880"/>
              <a:ext cx="340614" cy="406133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480803" y="2011679"/>
              <a:ext cx="307098" cy="372617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593579" y="1991880"/>
              <a:ext cx="794766" cy="40613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613391" y="2011679"/>
              <a:ext cx="761238" cy="37261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183367" y="1991880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203179" y="2011679"/>
              <a:ext cx="491490" cy="372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506455" y="1991880"/>
              <a:ext cx="698753" cy="406133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526267" y="2011679"/>
              <a:ext cx="665226" cy="372617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930139" y="2211336"/>
              <a:ext cx="808482" cy="40613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949951" y="2231135"/>
              <a:ext cx="774953" cy="37261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507735" y="2157983"/>
              <a:ext cx="616458" cy="491489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527547" y="2177783"/>
              <a:ext cx="582929" cy="457974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839967" y="2211336"/>
              <a:ext cx="889254" cy="406133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859779" y="2231135"/>
              <a:ext cx="855726" cy="372617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522719" y="2211336"/>
              <a:ext cx="569214" cy="406133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542531" y="2231135"/>
              <a:ext cx="535685" cy="372617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883907" y="2211336"/>
              <a:ext cx="986790" cy="406133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903719" y="2231135"/>
              <a:ext cx="953262" cy="372617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665719" y="2211336"/>
              <a:ext cx="451853" cy="406133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685531" y="2231135"/>
              <a:ext cx="418337" cy="372617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911083" y="2211336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930895" y="2231135"/>
              <a:ext cx="491490" cy="372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211311" y="2157983"/>
              <a:ext cx="485406" cy="491489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31123" y="2177783"/>
              <a:ext cx="451853" cy="457974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412479" y="2211336"/>
              <a:ext cx="666750" cy="406133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432291" y="2231135"/>
              <a:ext cx="633222" cy="372617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846819" y="2157983"/>
              <a:ext cx="357390" cy="491489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866631" y="2177783"/>
              <a:ext cx="323837" cy="457974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919971" y="2211336"/>
              <a:ext cx="561581" cy="406133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939783" y="2231135"/>
              <a:ext cx="528066" cy="372617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255251" y="2157983"/>
              <a:ext cx="563118" cy="491489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275063" y="2177783"/>
              <a:ext cx="529577" cy="457974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914899" y="2525267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934711" y="2545067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977383" y="2503932"/>
              <a:ext cx="860298" cy="491489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997195" y="2523731"/>
              <a:ext cx="826770" cy="457974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586983" y="2503932"/>
              <a:ext cx="485406" cy="491489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606795" y="2523731"/>
              <a:ext cx="451853" cy="457974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788151" y="2557284"/>
              <a:ext cx="662177" cy="406133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807963" y="2577083"/>
              <a:ext cx="628650" cy="372617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222491" y="2503932"/>
              <a:ext cx="494550" cy="491489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242303" y="2523731"/>
              <a:ext cx="460997" cy="457974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432803" y="2557284"/>
              <a:ext cx="1259586" cy="406133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452615" y="2577083"/>
              <a:ext cx="1226058" cy="372617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459979" y="2503932"/>
              <a:ext cx="448830" cy="491489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479791" y="2523731"/>
              <a:ext cx="415277" cy="457974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624571" y="2557284"/>
              <a:ext cx="651509" cy="406133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644383" y="2577083"/>
              <a:ext cx="617981" cy="372617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072627" y="2557284"/>
              <a:ext cx="500633" cy="406133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092439" y="2577083"/>
              <a:ext cx="467118" cy="372617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342375" y="2503932"/>
              <a:ext cx="432053" cy="491489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362187" y="2523731"/>
              <a:ext cx="398538" cy="457974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490203" y="2557284"/>
              <a:ext cx="861822" cy="406133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510015" y="2577083"/>
              <a:ext cx="828294" cy="372617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914899" y="2869692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934711" y="2889491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977383" y="2848355"/>
              <a:ext cx="438137" cy="491489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997195" y="2868155"/>
              <a:ext cx="404622" cy="457974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131307" y="2901708"/>
              <a:ext cx="579882" cy="406133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151119" y="2921507"/>
              <a:ext cx="546353" cy="372617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426963" y="2848355"/>
              <a:ext cx="364985" cy="49148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446775" y="2868155"/>
              <a:ext cx="331470" cy="45797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539739" y="2848355"/>
              <a:ext cx="457974" cy="491489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559551" y="2868155"/>
              <a:ext cx="424421" cy="457974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713475" y="2901708"/>
              <a:ext cx="793242" cy="406133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733287" y="2921507"/>
              <a:ext cx="759713" cy="372617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304787" y="2901708"/>
              <a:ext cx="480834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324599" y="2921507"/>
              <a:ext cx="447281" cy="37261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580631" y="2901708"/>
              <a:ext cx="675894" cy="406133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600443" y="2921507"/>
              <a:ext cx="642366" cy="372617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7051547" y="2901708"/>
              <a:ext cx="480834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7071359" y="2921507"/>
              <a:ext cx="447281" cy="37261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7327391" y="2901708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347203" y="2921507"/>
              <a:ext cx="491490" cy="372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7652003" y="2901708"/>
              <a:ext cx="944118" cy="406133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671815" y="2921507"/>
              <a:ext cx="910590" cy="372617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388095" y="2901708"/>
              <a:ext cx="1024890" cy="406133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407907" y="2921507"/>
              <a:ext cx="991361" cy="372617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9208007" y="2901708"/>
              <a:ext cx="678942" cy="406133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9227819" y="2921507"/>
              <a:ext cx="645414" cy="372617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914899" y="3214116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934711" y="3233915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977383" y="3192779"/>
              <a:ext cx="479285" cy="49149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997195" y="3212579"/>
              <a:ext cx="445770" cy="45797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172455" y="3246132"/>
              <a:ext cx="648462" cy="40613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192267" y="3265932"/>
              <a:ext cx="614934" cy="37261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615939" y="3246132"/>
              <a:ext cx="992886" cy="406133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635751" y="3265932"/>
              <a:ext cx="959357" cy="372617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405371" y="3246132"/>
              <a:ext cx="605790" cy="406133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425183" y="3265932"/>
              <a:ext cx="572262" cy="372617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726935" y="3192779"/>
              <a:ext cx="364985" cy="49149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746747" y="3212579"/>
              <a:ext cx="331470" cy="45797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838187" y="3192779"/>
              <a:ext cx="447281" cy="491490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857999" y="3212579"/>
              <a:ext cx="413766" cy="457974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7001255" y="3246132"/>
              <a:ext cx="553974" cy="406133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7021067" y="3265932"/>
              <a:ext cx="520433" cy="372617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7353299" y="3246132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7373111" y="3265932"/>
              <a:ext cx="491490" cy="372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676387" y="3246132"/>
              <a:ext cx="808481" cy="40613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7696199" y="3265932"/>
              <a:ext cx="774953" cy="37261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278367" y="3246132"/>
              <a:ext cx="616457" cy="40613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298179" y="3265932"/>
              <a:ext cx="582929" cy="37261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691371" y="3246132"/>
              <a:ext cx="639318" cy="406133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711183" y="3265932"/>
              <a:ext cx="605790" cy="372617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096755" y="3192779"/>
              <a:ext cx="410705" cy="491490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116567" y="3212579"/>
              <a:ext cx="377190" cy="457974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278111" y="3246132"/>
              <a:ext cx="922781" cy="406133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297923" y="3265932"/>
              <a:ext cx="889253" cy="372617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991344" y="3246132"/>
              <a:ext cx="500633" cy="406133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0011155" y="3265932"/>
              <a:ext cx="467118" cy="372617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0287000" y="3246132"/>
              <a:ext cx="707898" cy="406133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0306811" y="3265932"/>
              <a:ext cx="674370" cy="372617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930139" y="3464064"/>
              <a:ext cx="521982" cy="40613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949951" y="3483864"/>
              <a:ext cx="488429" cy="37261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247131" y="3464064"/>
              <a:ext cx="980693" cy="406133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266943" y="3483864"/>
              <a:ext cx="947165" cy="372618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914899" y="3777996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934711" y="3797795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977383" y="3756659"/>
              <a:ext cx="709422" cy="491489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997195" y="3776459"/>
              <a:ext cx="675894" cy="457974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436107" y="3756659"/>
              <a:ext cx="457974" cy="491489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455919" y="3776459"/>
              <a:ext cx="424421" cy="457974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609843" y="3810012"/>
              <a:ext cx="793241" cy="406133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629655" y="3829811"/>
              <a:ext cx="759713" cy="372618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201155" y="3810012"/>
              <a:ext cx="480834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220967" y="3829811"/>
              <a:ext cx="447281" cy="37261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478523" y="3810012"/>
              <a:ext cx="683514" cy="406133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6498335" y="3829811"/>
              <a:ext cx="649986" cy="372618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6952487" y="3810012"/>
              <a:ext cx="368046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6972299" y="3829811"/>
              <a:ext cx="334530" cy="372618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7114031" y="3810012"/>
              <a:ext cx="1062990" cy="406133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7133843" y="3829811"/>
              <a:ext cx="1029461" cy="372618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968995" y="3810012"/>
              <a:ext cx="713994" cy="406133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7988807" y="3829811"/>
              <a:ext cx="680466" cy="372618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479535" y="3810012"/>
              <a:ext cx="468629" cy="406133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8499347" y="3829811"/>
              <a:ext cx="435114" cy="372618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8746235" y="3810012"/>
              <a:ext cx="884681" cy="406133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8766047" y="3829811"/>
              <a:ext cx="851153" cy="372618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9421367" y="3810012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9441179" y="3829811"/>
              <a:ext cx="491490" cy="37261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9745979" y="3810012"/>
              <a:ext cx="1024890" cy="406133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9765791" y="3829811"/>
              <a:ext cx="991361" cy="372618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914899" y="4122420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4934711" y="4142219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4977383" y="4101084"/>
              <a:ext cx="467118" cy="491489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4997195" y="4120883"/>
              <a:ext cx="433565" cy="457974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160263" y="4154436"/>
              <a:ext cx="517410" cy="406133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180075" y="4174235"/>
              <a:ext cx="483857" cy="372618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474207" y="4154436"/>
              <a:ext cx="419849" cy="406133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494019" y="4174235"/>
              <a:ext cx="386334" cy="372618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609843" y="4101084"/>
              <a:ext cx="364985" cy="49148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629655" y="4120883"/>
              <a:ext cx="331470" cy="45797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724143" y="4101084"/>
              <a:ext cx="438137" cy="491489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743955" y="4120883"/>
              <a:ext cx="404622" cy="457974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878067" y="4154436"/>
              <a:ext cx="756665" cy="406133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897879" y="4174235"/>
              <a:ext cx="723137" cy="372618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428231" y="4154436"/>
              <a:ext cx="1472945" cy="4061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448043" y="4174235"/>
              <a:ext cx="1439418" cy="37261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7693151" y="4154436"/>
              <a:ext cx="480834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7712963" y="4174235"/>
              <a:ext cx="447281" cy="37261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7968995" y="4154436"/>
              <a:ext cx="383273" cy="406133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7988807" y="4174235"/>
              <a:ext cx="349757" cy="372618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8145779" y="4154436"/>
              <a:ext cx="1122426" cy="406133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8165591" y="4174235"/>
              <a:ext cx="1088898" cy="372618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914899" y="4466844"/>
              <a:ext cx="361962" cy="4594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934711" y="4486643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977383" y="4445508"/>
              <a:ext cx="421398" cy="491489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997195" y="4465307"/>
              <a:ext cx="387845" cy="457974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114543" y="4498860"/>
              <a:ext cx="904494" cy="406133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134355" y="4518659"/>
              <a:ext cx="870965" cy="372618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792723" y="4445508"/>
              <a:ext cx="778001" cy="491489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812535" y="4465307"/>
              <a:ext cx="744473" cy="457974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320027" y="4445508"/>
              <a:ext cx="494550" cy="491489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6339839" y="4465307"/>
              <a:ext cx="460997" cy="457974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530339" y="4498860"/>
              <a:ext cx="924305" cy="406133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550151" y="4518659"/>
              <a:ext cx="890777" cy="372618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248143" y="4498860"/>
              <a:ext cx="752094" cy="406133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267955" y="4518659"/>
              <a:ext cx="718566" cy="372618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790687" y="4498860"/>
              <a:ext cx="715518" cy="406133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810499" y="4518659"/>
              <a:ext cx="681990" cy="372618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8298179" y="4498860"/>
              <a:ext cx="480834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317991" y="4518659"/>
              <a:ext cx="447281" cy="37261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574023" y="4498860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8593835" y="4518659"/>
              <a:ext cx="491490" cy="37261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8897111" y="4498860"/>
              <a:ext cx="1024890" cy="406133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916923" y="4518659"/>
              <a:ext cx="991362" cy="372618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914899" y="4811267"/>
              <a:ext cx="361962" cy="45948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934711" y="4831067"/>
              <a:ext cx="328409" cy="42597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977383" y="4789932"/>
              <a:ext cx="421398" cy="491490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997195" y="4809731"/>
              <a:ext cx="387845" cy="457974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114543" y="4843284"/>
              <a:ext cx="904494" cy="406133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134355" y="4863084"/>
              <a:ext cx="870965" cy="372617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817107" y="4843284"/>
              <a:ext cx="1413510" cy="406133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836919" y="4863084"/>
              <a:ext cx="1379981" cy="372617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999731" y="4789932"/>
              <a:ext cx="709422" cy="491490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7019543" y="4809731"/>
              <a:ext cx="675894" cy="457974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458455" y="4789932"/>
              <a:ext cx="392417" cy="49149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7478267" y="4809731"/>
              <a:ext cx="358901" cy="4579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7566659" y="4843284"/>
              <a:ext cx="535685" cy="406133"/>
            </a:xfrm>
            <a:prstGeom prst="rect">
              <a:avLst/>
            </a:prstGeom>
            <a:blipFill>
              <a:blip r:embed="rId2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7586471" y="4863084"/>
              <a:ext cx="502145" cy="372617"/>
            </a:xfrm>
            <a:prstGeom prst="rect">
              <a:avLst/>
            </a:prstGeom>
            <a:blipFill>
              <a:blip r:embed="rId2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898891" y="4843284"/>
              <a:ext cx="1062990" cy="406133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7918703" y="4863084"/>
              <a:ext cx="1029461" cy="372617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752331" y="4843284"/>
              <a:ext cx="753618" cy="406133"/>
            </a:xfrm>
            <a:prstGeom prst="rect">
              <a:avLst/>
            </a:prstGeom>
            <a:blipFill>
              <a:blip r:embed="rId2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772144" y="4863084"/>
              <a:ext cx="720090" cy="372617"/>
            </a:xfrm>
            <a:prstGeom prst="rect">
              <a:avLst/>
            </a:prstGeom>
            <a:blipFill>
              <a:blip r:embed="rId2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9304019" y="4843284"/>
              <a:ext cx="468629" cy="406133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9323831" y="4863084"/>
              <a:ext cx="435114" cy="372617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570719" y="4843284"/>
              <a:ext cx="1021842" cy="406133"/>
            </a:xfrm>
            <a:prstGeom prst="rect">
              <a:avLst/>
            </a:prstGeom>
            <a:blipFill>
              <a:blip r:embed="rId2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590531" y="4863084"/>
              <a:ext cx="988314" cy="372617"/>
            </a:xfrm>
            <a:prstGeom prst="rect">
              <a:avLst/>
            </a:prstGeom>
            <a:blipFill>
              <a:blip r:embed="rId2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0386059" y="4843284"/>
              <a:ext cx="525005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0405871" y="4863084"/>
              <a:ext cx="491490" cy="372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930139" y="5061216"/>
              <a:ext cx="1024889" cy="406133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949951" y="5081015"/>
              <a:ext cx="991362" cy="372617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5" name="object 375"/>
          <p:cNvSpPr txBox="1"/>
          <p:nvPr/>
        </p:nvSpPr>
        <p:spPr>
          <a:xfrm>
            <a:off x="5052440" y="320827"/>
            <a:ext cx="6042025" cy="503110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83820" indent="-71755">
              <a:lnSpc>
                <a:spcPct val="100000"/>
              </a:lnSpc>
              <a:spcBef>
                <a:spcPts val="90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CONSISTS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250" spc="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FOLLOWING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COLUMNS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:</a:t>
            </a:r>
            <a:endParaRPr sz="1600">
              <a:latin typeface="Gothic Uralic"/>
              <a:cs typeface="Gothic Uralic"/>
            </a:endParaRPr>
          </a:p>
          <a:p>
            <a:pPr marL="83820" indent="-71755">
              <a:lnSpc>
                <a:spcPct val="100000"/>
              </a:lnSpc>
              <a:spcBef>
                <a:spcPts val="80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-5" dirty="0">
                <a:solidFill>
                  <a:srgbClr val="FFFFFF"/>
                </a:solidFill>
                <a:latin typeface="Gothic Uralic"/>
                <a:cs typeface="Gothic Uralic"/>
              </a:rPr>
              <a:t>FSN ID: 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UNIQUE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IDENTIFICATION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EACH</a:t>
            </a:r>
            <a:r>
              <a:rPr sz="1250" spc="3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SKU</a:t>
            </a:r>
            <a:endParaRPr sz="1600">
              <a:latin typeface="Gothic Uralic"/>
              <a:cs typeface="Gothic Uralic"/>
            </a:endParaRPr>
          </a:p>
          <a:p>
            <a:pPr marL="83820" indent="-71755">
              <a:lnSpc>
                <a:spcPct val="100000"/>
              </a:lnSpc>
              <a:spcBef>
                <a:spcPts val="79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RDER </a:t>
            </a:r>
            <a:r>
              <a:rPr sz="1600" b="1" spc="5" dirty="0">
                <a:solidFill>
                  <a:srgbClr val="FFFFFF"/>
                </a:solidFill>
                <a:latin typeface="Gothic Uralic"/>
                <a:cs typeface="Gothic Uralic"/>
              </a:rPr>
              <a:t>D</a:t>
            </a:r>
            <a:r>
              <a:rPr sz="1250" b="1" spc="5" dirty="0">
                <a:solidFill>
                  <a:srgbClr val="FFFFFF"/>
                </a:solidFill>
                <a:latin typeface="Gothic Uralic"/>
                <a:cs typeface="Gothic Uralic"/>
              </a:rPr>
              <a:t>ATE</a:t>
            </a:r>
            <a:r>
              <a:rPr sz="1600" b="1" spc="5" dirty="0">
                <a:solidFill>
                  <a:srgbClr val="FFFFFF"/>
                </a:solidFill>
                <a:latin typeface="Gothic Uralic"/>
                <a:cs typeface="Gothic Uralic"/>
              </a:rPr>
              <a:t>: 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DATE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ON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WHICH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ORDER WAS</a:t>
            </a:r>
            <a:r>
              <a:rPr sz="1250" spc="2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PLACED</a:t>
            </a:r>
            <a:endParaRPr sz="1250">
              <a:latin typeface="Gothic Uralic"/>
              <a:cs typeface="Gothic Uralic"/>
            </a:endParaRPr>
          </a:p>
          <a:p>
            <a:pPr marL="83820" indent="-71755">
              <a:lnSpc>
                <a:spcPct val="100000"/>
              </a:lnSpc>
              <a:spcBef>
                <a:spcPts val="790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RDER </a:t>
            </a:r>
            <a:r>
              <a:rPr sz="1600" b="1" spc="-5" dirty="0">
                <a:solidFill>
                  <a:srgbClr val="FFFFFF"/>
                </a:solidFill>
                <a:latin typeface="Gothic Uralic"/>
                <a:cs typeface="Gothic Uralic"/>
              </a:rPr>
              <a:t>ID: 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UNIQUE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IDENTIFICATION NUMBER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250" spc="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EACH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ORDER</a:t>
            </a:r>
            <a:endParaRPr sz="1250">
              <a:latin typeface="Gothic Uralic"/>
              <a:cs typeface="Gothic Uralic"/>
            </a:endParaRPr>
          </a:p>
          <a:p>
            <a:pPr marL="12700" marR="5080">
              <a:lnSpc>
                <a:spcPct val="89700"/>
              </a:lnSpc>
              <a:spcBef>
                <a:spcPts val="990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RDER </a:t>
            </a:r>
            <a:r>
              <a:rPr sz="1250" b="1" spc="15" dirty="0">
                <a:solidFill>
                  <a:srgbClr val="FFFFFF"/>
                </a:solidFill>
                <a:latin typeface="Gothic Uralic"/>
                <a:cs typeface="Gothic Uralic"/>
              </a:rPr>
              <a:t>ITEM </a:t>
            </a:r>
            <a:r>
              <a:rPr sz="1600" b="1" spc="-5" dirty="0">
                <a:solidFill>
                  <a:srgbClr val="FFFFFF"/>
                </a:solidFill>
                <a:latin typeface="Gothic Uralic"/>
                <a:cs typeface="Gothic Uralic"/>
              </a:rPr>
              <a:t>ID: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UPPOSE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YOU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ORDER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2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DIFFERENT PRODUCTS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UNDER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SAME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ORDER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IT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GENERATES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2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DIFFERENT ORDER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I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TEM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ID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UNDER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SAME 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ORDER 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ID;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ORDERS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ARE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TRACKED BY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RDER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I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TEM</a:t>
            </a:r>
            <a:r>
              <a:rPr sz="1250" spc="1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ID.</a:t>
            </a:r>
            <a:endParaRPr sz="1600">
              <a:latin typeface="Gothic Uralic"/>
              <a:cs typeface="Gothic Uralic"/>
            </a:endParaRPr>
          </a:p>
          <a:p>
            <a:pPr marL="83820" indent="-71755">
              <a:lnSpc>
                <a:spcPct val="100000"/>
              </a:lnSpc>
              <a:spcBef>
                <a:spcPts val="80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-5" dirty="0">
                <a:solidFill>
                  <a:srgbClr val="FFFFFF"/>
                </a:solidFill>
                <a:latin typeface="Gothic Uralic"/>
                <a:cs typeface="Gothic Uralic"/>
              </a:rPr>
              <a:t>GMV: 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G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ROSS 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M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ERCHANDISE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V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ALUE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OR</a:t>
            </a:r>
            <a:r>
              <a:rPr sz="1250" spc="2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R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EVENUE</a:t>
            </a:r>
            <a:endParaRPr sz="1250">
              <a:latin typeface="Gothic Uralic"/>
              <a:cs typeface="Gothic Uralic"/>
            </a:endParaRPr>
          </a:p>
          <a:p>
            <a:pPr marL="83820" indent="-71755">
              <a:lnSpc>
                <a:spcPct val="100000"/>
              </a:lnSpc>
              <a:spcBef>
                <a:spcPts val="79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5" dirty="0">
                <a:solidFill>
                  <a:srgbClr val="FFFFFF"/>
                </a:solidFill>
                <a:latin typeface="Gothic Uralic"/>
                <a:cs typeface="Gothic Uralic"/>
              </a:rPr>
              <a:t>U</a:t>
            </a:r>
            <a:r>
              <a:rPr sz="1250" b="1" spc="5" dirty="0">
                <a:solidFill>
                  <a:srgbClr val="FFFFFF"/>
                </a:solidFill>
                <a:latin typeface="Gothic Uralic"/>
                <a:cs typeface="Gothic Uralic"/>
              </a:rPr>
              <a:t>NITS</a:t>
            </a:r>
            <a:r>
              <a:rPr sz="1600" b="1" spc="5" dirty="0">
                <a:solidFill>
                  <a:srgbClr val="FFFFFF"/>
                </a:solidFill>
                <a:latin typeface="Gothic Uralic"/>
                <a:cs typeface="Gothic Uralic"/>
              </a:rPr>
              <a:t>: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N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UMBER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UNITS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250" spc="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SPECIFIC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PRODUCT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SOLD</a:t>
            </a:r>
            <a:endParaRPr sz="1250">
              <a:latin typeface="Gothic Uralic"/>
              <a:cs typeface="Gothic Uralic"/>
            </a:endParaRPr>
          </a:p>
          <a:p>
            <a:pPr marL="12700" marR="215265">
              <a:lnSpc>
                <a:spcPct val="107600"/>
              </a:lnSpc>
              <a:spcBef>
                <a:spcPts val="64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RDER </a:t>
            </a:r>
            <a:r>
              <a:rPr sz="1250" b="1" spc="15" dirty="0">
                <a:solidFill>
                  <a:srgbClr val="FFFFFF"/>
                </a:solidFill>
                <a:latin typeface="Gothic Uralic"/>
                <a:cs typeface="Gothic Uralic"/>
              </a:rPr>
              <a:t>PAYMENT 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TYPE</a:t>
            </a: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: 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H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OW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ORDER WAS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PAID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–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PREPAID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OR CASH  ON</a:t>
            </a:r>
            <a:r>
              <a:rPr sz="1250" spc="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DELIVERY</a:t>
            </a:r>
            <a:endParaRPr sz="1250">
              <a:latin typeface="Gothic Uralic"/>
              <a:cs typeface="Gothic Uralic"/>
            </a:endParaRPr>
          </a:p>
          <a:p>
            <a:pPr marL="83820" indent="-71755">
              <a:lnSpc>
                <a:spcPct val="100000"/>
              </a:lnSpc>
              <a:spcBef>
                <a:spcPts val="87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-5" dirty="0">
                <a:solidFill>
                  <a:srgbClr val="FFFFFF"/>
                </a:solidFill>
                <a:latin typeface="Gothic Uralic"/>
                <a:cs typeface="Gothic Uralic"/>
              </a:rPr>
              <a:t>SLA:</a:t>
            </a:r>
            <a:r>
              <a:rPr sz="1600" b="1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N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UMBER</a:t>
            </a:r>
            <a:r>
              <a:rPr sz="1250" spc="1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250" spc="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DAYS</a:t>
            </a:r>
            <a:r>
              <a:rPr sz="1250" spc="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IT</a:t>
            </a:r>
            <a:r>
              <a:rPr sz="1250" spc="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TYPICALLY</a:t>
            </a:r>
            <a:r>
              <a:rPr sz="125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TAKES</a:t>
            </a:r>
            <a:r>
              <a:rPr sz="1250" spc="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1250" spc="1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DELIVER</a:t>
            </a:r>
            <a:r>
              <a:rPr sz="1250" spc="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250" spc="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PRODUCT</a:t>
            </a:r>
            <a:endParaRPr sz="1250">
              <a:latin typeface="Gothic Uralic"/>
              <a:cs typeface="Gothic Uralic"/>
            </a:endParaRPr>
          </a:p>
          <a:p>
            <a:pPr marL="83820" indent="-71755">
              <a:lnSpc>
                <a:spcPct val="100000"/>
              </a:lnSpc>
              <a:spcBef>
                <a:spcPts val="79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UST ID</a:t>
            </a: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: 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U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NIQUE IDENTIFICATION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 A</a:t>
            </a:r>
            <a:r>
              <a:rPr sz="1250" spc="3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CUSTOMER</a:t>
            </a:r>
            <a:endParaRPr sz="1250">
              <a:latin typeface="Gothic Uralic"/>
              <a:cs typeface="Gothic Uralic"/>
            </a:endParaRPr>
          </a:p>
          <a:p>
            <a:pPr marL="83820" indent="-71755">
              <a:lnSpc>
                <a:spcPct val="100000"/>
              </a:lnSpc>
              <a:spcBef>
                <a:spcPts val="790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RODUCT </a:t>
            </a:r>
            <a:r>
              <a:rPr sz="1600" b="1" spc="-5" dirty="0">
                <a:solidFill>
                  <a:srgbClr val="FFFFFF"/>
                </a:solidFill>
                <a:latin typeface="Gothic Uralic"/>
                <a:cs typeface="Gothic Uralic"/>
              </a:rPr>
              <a:t>MRP: </a:t>
            </a:r>
            <a:r>
              <a:rPr sz="1600" spc="20" dirty="0">
                <a:solidFill>
                  <a:srgbClr val="FFFFFF"/>
                </a:solidFill>
                <a:latin typeface="Gothic Uralic"/>
                <a:cs typeface="Gothic Uralic"/>
              </a:rPr>
              <a:t>M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AXIMUM RETAIL PRICE OF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250" spc="3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PRODUCT</a:t>
            </a:r>
            <a:endParaRPr sz="1250">
              <a:latin typeface="Gothic Uralic"/>
              <a:cs typeface="Gothic Uralic"/>
            </a:endParaRPr>
          </a:p>
          <a:p>
            <a:pPr marL="12700" marR="298450">
              <a:lnSpc>
                <a:spcPct val="107600"/>
              </a:lnSpc>
              <a:spcBef>
                <a:spcPts val="64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b="1" spc="10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250" b="1" spc="10" dirty="0">
                <a:solidFill>
                  <a:srgbClr val="FFFFFF"/>
                </a:solidFill>
                <a:latin typeface="Gothic Uralic"/>
                <a:cs typeface="Gothic Uralic"/>
              </a:rPr>
              <a:t>RODUCT </a:t>
            </a:r>
            <a:r>
              <a:rPr sz="1250" b="1" spc="15" dirty="0">
                <a:solidFill>
                  <a:srgbClr val="FFFFFF"/>
                </a:solidFill>
                <a:latin typeface="Gothic Uralic"/>
                <a:cs typeface="Gothic Uralic"/>
              </a:rPr>
              <a:t>PROCUREMENT </a:t>
            </a:r>
            <a:r>
              <a:rPr sz="1600" b="1" spc="-5" dirty="0">
                <a:solidFill>
                  <a:srgbClr val="FFFFFF"/>
                </a:solidFill>
                <a:latin typeface="Gothic Uralic"/>
                <a:cs typeface="Gothic Uralic"/>
              </a:rPr>
              <a:t>SLA: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IME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TYPICALLY TAKEN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PROCURE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PRODUCT</a:t>
            </a:r>
            <a:endParaRPr sz="12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2749308"/>
            <a:ext cx="1258570" cy="424815"/>
            <a:chOff x="1045463" y="2749308"/>
            <a:chExt cx="1258570" cy="424815"/>
          </a:xfrm>
        </p:grpSpPr>
        <p:sp>
          <p:nvSpPr>
            <p:cNvPr id="3" name="object 3"/>
            <p:cNvSpPr/>
            <p:nvPr/>
          </p:nvSpPr>
          <p:spPr>
            <a:xfrm>
              <a:off x="1045463" y="2749308"/>
              <a:ext cx="1258062" cy="4244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8991" y="2787396"/>
              <a:ext cx="1219961" cy="3863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4353" y="2813558"/>
              <a:ext cx="1170597" cy="337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45463" y="3305543"/>
            <a:ext cx="3088640" cy="441325"/>
            <a:chOff x="1045463" y="3305543"/>
            <a:chExt cx="3088640" cy="441325"/>
          </a:xfrm>
        </p:grpSpPr>
        <p:sp>
          <p:nvSpPr>
            <p:cNvPr id="7" name="object 7"/>
            <p:cNvSpPr/>
            <p:nvPr/>
          </p:nvSpPr>
          <p:spPr>
            <a:xfrm>
              <a:off x="1045463" y="3305543"/>
              <a:ext cx="3088386" cy="4396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7467" y="3343643"/>
              <a:ext cx="3051810" cy="4031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3896" y="3368928"/>
              <a:ext cx="3001505" cy="3540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23815" y="0"/>
            <a:ext cx="7568565" cy="6859270"/>
            <a:chOff x="4623815" y="0"/>
            <a:chExt cx="7568565" cy="6859270"/>
          </a:xfrm>
        </p:grpSpPr>
        <p:sp>
          <p:nvSpPr>
            <p:cNvPr id="11" name="object 11"/>
            <p:cNvSpPr/>
            <p:nvPr/>
          </p:nvSpPr>
          <p:spPr>
            <a:xfrm>
              <a:off x="4631435" y="0"/>
              <a:ext cx="7560563" cy="6858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3815" y="0"/>
              <a:ext cx="484632" cy="68587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2915" y="733056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62727" y="752855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9971" y="713219"/>
              <a:ext cx="448830" cy="5174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29783" y="733031"/>
              <a:ext cx="415277" cy="4854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60847" y="768095"/>
              <a:ext cx="796289" cy="42748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0659" y="789419"/>
              <a:ext cx="762762" cy="39396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44539" y="768095"/>
              <a:ext cx="528065" cy="42748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64351" y="789419"/>
              <a:ext cx="494550" cy="39396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61531" y="768095"/>
              <a:ext cx="904493" cy="4274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81343" y="789419"/>
              <a:ext cx="870966" cy="39396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3427" y="768095"/>
              <a:ext cx="628650" cy="42748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73239" y="789419"/>
              <a:ext cx="595122" cy="3939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69479" y="768095"/>
              <a:ext cx="966977" cy="42748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89291" y="789419"/>
              <a:ext cx="933450" cy="39396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22335" y="768095"/>
              <a:ext cx="549401" cy="42748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42147" y="789419"/>
              <a:ext cx="515861" cy="39396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60663" y="768095"/>
              <a:ext cx="555498" cy="4274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80475" y="789419"/>
              <a:ext cx="521970" cy="39396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03563" y="768095"/>
              <a:ext cx="732281" cy="42748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23375" y="789419"/>
              <a:ext cx="698753" cy="39396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18675" y="768095"/>
              <a:ext cx="523494" cy="42748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38487" y="789419"/>
              <a:ext cx="489978" cy="39396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03663" y="713219"/>
              <a:ext cx="575297" cy="5174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523475" y="733031"/>
              <a:ext cx="541781" cy="4854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781031" y="768095"/>
              <a:ext cx="1105662" cy="42748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00844" y="789419"/>
              <a:ext cx="1072133" cy="39396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33771" y="894575"/>
              <a:ext cx="439686" cy="5174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53583" y="914387"/>
              <a:ext cx="406133" cy="4854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75503" y="949452"/>
              <a:ext cx="1308353" cy="42748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95315" y="970775"/>
              <a:ext cx="1274826" cy="39396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68211" y="949452"/>
              <a:ext cx="442709" cy="42748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88023" y="970775"/>
              <a:ext cx="409194" cy="39396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95287" y="949452"/>
              <a:ext cx="590550" cy="42748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15099" y="970775"/>
              <a:ext cx="557009" cy="39396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871715" y="949452"/>
              <a:ext cx="720090" cy="42748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891527" y="970775"/>
              <a:ext cx="686562" cy="39396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93863" y="894575"/>
              <a:ext cx="518922" cy="51741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3675" y="914387"/>
              <a:ext cx="485406" cy="4854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14843" y="949452"/>
              <a:ext cx="528066" cy="42748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34655" y="970775"/>
              <a:ext cx="494550" cy="39396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833359" y="949452"/>
              <a:ext cx="713994" cy="42748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53171" y="970775"/>
              <a:ext cx="680466" cy="39396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33231" y="949452"/>
              <a:ext cx="494550" cy="4274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53044" y="970775"/>
              <a:ext cx="460997" cy="39396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616695" y="949452"/>
              <a:ext cx="662177" cy="42748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636507" y="970775"/>
              <a:ext cx="628650" cy="39396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064751" y="949452"/>
              <a:ext cx="1000505" cy="42748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084563" y="970775"/>
              <a:ext cx="966977" cy="39396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852659" y="949452"/>
              <a:ext cx="555498" cy="42748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872471" y="970775"/>
              <a:ext cx="521970" cy="39396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192511" y="949452"/>
              <a:ext cx="732281" cy="42748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212323" y="970775"/>
              <a:ext cx="698753" cy="39396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707623" y="949452"/>
              <a:ext cx="474713" cy="42748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727435" y="970775"/>
              <a:ext cx="441198" cy="39396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059679" y="1130808"/>
              <a:ext cx="1159002" cy="42748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079491" y="1152131"/>
              <a:ext cx="1125474" cy="39396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920739" y="1075931"/>
              <a:ext cx="381762" cy="5174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940551" y="1095743"/>
              <a:ext cx="348246" cy="48540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004559" y="1130808"/>
              <a:ext cx="1078230" cy="42748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024371" y="1152131"/>
              <a:ext cx="1044701" cy="39396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839711" y="1075931"/>
              <a:ext cx="381761" cy="5174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859523" y="1095743"/>
              <a:ext cx="348246" cy="48540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923531" y="1130808"/>
              <a:ext cx="1133094" cy="42748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43343" y="1152131"/>
              <a:ext cx="1099566" cy="39396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40979" y="1130808"/>
              <a:ext cx="656081" cy="42748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60791" y="1152131"/>
              <a:ext cx="622553" cy="39396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285987" y="1130808"/>
              <a:ext cx="1047750" cy="42748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05800" y="1152131"/>
              <a:ext cx="1014222" cy="39396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118091" y="1130808"/>
              <a:ext cx="578357" cy="42748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137903" y="1152131"/>
              <a:ext cx="544829" cy="39396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398507" y="1075931"/>
              <a:ext cx="381761" cy="51741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418319" y="1095743"/>
              <a:ext cx="348246" cy="4854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042915" y="1405140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62727" y="1424939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109971" y="1385303"/>
              <a:ext cx="416826" cy="51741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29783" y="1405115"/>
              <a:ext cx="383273" cy="48540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228843" y="1440180"/>
              <a:ext cx="482346" cy="42748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248655" y="1461503"/>
              <a:ext cx="448830" cy="39396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71159" y="1385303"/>
              <a:ext cx="488429" cy="51741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490971" y="1405115"/>
              <a:ext cx="454913" cy="485406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661659" y="1440180"/>
              <a:ext cx="1116330" cy="427482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681471" y="1461503"/>
              <a:ext cx="1082802" cy="393966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560819" y="1440180"/>
              <a:ext cx="1197102" cy="42748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580631" y="1461503"/>
              <a:ext cx="1163574" cy="39396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551419" y="1440180"/>
              <a:ext cx="474713" cy="42748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571231" y="1461503"/>
              <a:ext cx="441198" cy="39396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812023" y="1440180"/>
              <a:ext cx="470141" cy="427482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831835" y="1461503"/>
              <a:ext cx="436625" cy="393966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071103" y="1440180"/>
              <a:ext cx="494550" cy="4274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090915" y="1461503"/>
              <a:ext cx="460997" cy="39396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356091" y="1440180"/>
              <a:ext cx="1005077" cy="42748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375903" y="1461503"/>
              <a:ext cx="971550" cy="393966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144000" y="1440180"/>
              <a:ext cx="590550" cy="42748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163811" y="1461503"/>
              <a:ext cx="557009" cy="39396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581387" y="1440180"/>
              <a:ext cx="400050" cy="42748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601200" y="1461503"/>
              <a:ext cx="366534" cy="393966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741407" y="1385303"/>
              <a:ext cx="381761" cy="51741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761219" y="1405115"/>
              <a:ext cx="348246" cy="485406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42915" y="2023884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062727" y="2043683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376671" y="2004047"/>
              <a:ext cx="499122" cy="517410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396483" y="2023859"/>
              <a:ext cx="465569" cy="485406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577839" y="2058923"/>
              <a:ext cx="724662" cy="42748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597651" y="2080247"/>
              <a:ext cx="691134" cy="39396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50863" y="2058923"/>
              <a:ext cx="555497" cy="4274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70675" y="2080247"/>
              <a:ext cx="521970" cy="39396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493763" y="2058923"/>
              <a:ext cx="982217" cy="427481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513575" y="2080247"/>
              <a:ext cx="948690" cy="393966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260335" y="2058923"/>
              <a:ext cx="610362" cy="427481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280147" y="2080247"/>
              <a:ext cx="576833" cy="393966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659623" y="2058923"/>
              <a:ext cx="633222" cy="427481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679435" y="2080247"/>
              <a:ext cx="599694" cy="393966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75675" y="2058923"/>
              <a:ext cx="643890" cy="427481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95487" y="2080247"/>
              <a:ext cx="610361" cy="393966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503919" y="2058923"/>
              <a:ext cx="1177290" cy="427481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523731" y="2080247"/>
              <a:ext cx="1143762" cy="393966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465563" y="2058923"/>
              <a:ext cx="657605" cy="427481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485375" y="2080247"/>
              <a:ext cx="624077" cy="393966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907523" y="2058923"/>
              <a:ext cx="1078229" cy="427481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927335" y="2080247"/>
              <a:ext cx="1044701" cy="393966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773155" y="2058923"/>
              <a:ext cx="555498" cy="4274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792967" y="2080247"/>
              <a:ext cx="521970" cy="39396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402579" y="2240279"/>
              <a:ext cx="739901" cy="427482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422391" y="2261603"/>
              <a:ext cx="706374" cy="393966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042915" y="2514612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062727" y="2534411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376671" y="2494788"/>
              <a:ext cx="485406" cy="517398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396483" y="2514587"/>
              <a:ext cx="451853" cy="485406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564123" y="2549651"/>
              <a:ext cx="628650" cy="427482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583935" y="2570975"/>
              <a:ext cx="595122" cy="393966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980175" y="2549651"/>
              <a:ext cx="631698" cy="427482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999987" y="2570975"/>
              <a:ext cx="598157" cy="393966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399275" y="2549651"/>
              <a:ext cx="1168146" cy="427482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419087" y="2570975"/>
              <a:ext cx="1134617" cy="393966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350251" y="2549651"/>
              <a:ext cx="992886" cy="427482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370063" y="2570975"/>
              <a:ext cx="959357" cy="393966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132063" y="2549651"/>
              <a:ext cx="398538" cy="427482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151875" y="2570975"/>
              <a:ext cx="364985" cy="393966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14944" y="2549651"/>
              <a:ext cx="951738" cy="427482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334755" y="2570975"/>
              <a:ext cx="918209" cy="393966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026651" y="2494788"/>
              <a:ext cx="381761" cy="517398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046463" y="2514587"/>
              <a:ext cx="348246" cy="4854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042915" y="2823984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062727" y="2843783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376671" y="2804147"/>
              <a:ext cx="454913" cy="517410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396483" y="2823959"/>
              <a:ext cx="421398" cy="485406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533643" y="2859023"/>
              <a:ext cx="887729" cy="427481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553455" y="2880347"/>
              <a:ext cx="854201" cy="393966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269735" y="2859023"/>
              <a:ext cx="555497" cy="4274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289547" y="2880347"/>
              <a:ext cx="521970" cy="39396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586727" y="2804147"/>
              <a:ext cx="886205" cy="517410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606539" y="2823959"/>
              <a:ext cx="852677" cy="485406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174991" y="2859023"/>
              <a:ext cx="892301" cy="427481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194803" y="2880347"/>
              <a:ext cx="858774" cy="393966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851647" y="2859023"/>
              <a:ext cx="474713" cy="42748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871459" y="2880347"/>
              <a:ext cx="441198" cy="39396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112251" y="2859023"/>
              <a:ext cx="796290" cy="427481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132063" y="2880347"/>
              <a:ext cx="762762" cy="393966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691371" y="2859023"/>
              <a:ext cx="1180337" cy="427481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711183" y="2880347"/>
              <a:ext cx="1146809" cy="393966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657587" y="2859023"/>
              <a:ext cx="1126998" cy="427481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677400" y="2880347"/>
              <a:ext cx="1093470" cy="393966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571987" y="2859023"/>
              <a:ext cx="526542" cy="427481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591800" y="2880347"/>
              <a:ext cx="493001" cy="393966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887455" y="2859023"/>
              <a:ext cx="474713" cy="42748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907267" y="2880347"/>
              <a:ext cx="441198" cy="39396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402579" y="3040379"/>
              <a:ext cx="1079753" cy="427482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422391" y="3061703"/>
              <a:ext cx="1046226" cy="393966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266687" y="3040379"/>
              <a:ext cx="387845" cy="427482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286499" y="3061703"/>
              <a:ext cx="354329" cy="393966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042915" y="3314712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062727" y="3334511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376671" y="3294875"/>
              <a:ext cx="454913" cy="517410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396483" y="3314687"/>
              <a:ext cx="421398" cy="485406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533643" y="3349752"/>
              <a:ext cx="1116329" cy="427481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53455" y="3371075"/>
              <a:ext cx="1082802" cy="393966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434327" y="3349752"/>
              <a:ext cx="774953" cy="427481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454139" y="3371075"/>
              <a:ext cx="741426" cy="393966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001255" y="3349752"/>
              <a:ext cx="668274" cy="427481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021067" y="3371075"/>
              <a:ext cx="634746" cy="393966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456931" y="3349752"/>
              <a:ext cx="1082802" cy="427481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476743" y="3371075"/>
              <a:ext cx="1049274" cy="393966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328659" y="3349752"/>
              <a:ext cx="639318" cy="427481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348471" y="3371075"/>
              <a:ext cx="605790" cy="393966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727947" y="3294875"/>
              <a:ext cx="514350" cy="517410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747759" y="3314687"/>
              <a:ext cx="480834" cy="485406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918447" y="3294875"/>
              <a:ext cx="444258" cy="517410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938259" y="3314687"/>
              <a:ext cx="410705" cy="485406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042915" y="3624084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062727" y="3643884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376671" y="3604247"/>
              <a:ext cx="454913" cy="517410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396483" y="3624059"/>
              <a:ext cx="421398" cy="485406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533643" y="3659123"/>
              <a:ext cx="887729" cy="427481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553455" y="3680447"/>
              <a:ext cx="854201" cy="393966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208775" y="3659123"/>
              <a:ext cx="774953" cy="427481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228587" y="3680447"/>
              <a:ext cx="741426" cy="393966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775703" y="3659123"/>
              <a:ext cx="668274" cy="427481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795515" y="3680447"/>
              <a:ext cx="634746" cy="393966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231379" y="3659123"/>
              <a:ext cx="703326" cy="427481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7251191" y="3680447"/>
              <a:ext cx="669798" cy="393966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696199" y="3604247"/>
              <a:ext cx="634746" cy="517410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716011" y="3624059"/>
              <a:ext cx="601218" cy="485406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042915" y="3933456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062727" y="3953255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376671" y="3913619"/>
              <a:ext cx="476262" cy="517410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396483" y="3933431"/>
              <a:ext cx="442709" cy="485406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554979" y="3968496"/>
              <a:ext cx="771905" cy="427481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574791" y="3989819"/>
              <a:ext cx="738377" cy="393966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111239" y="3968496"/>
              <a:ext cx="599693" cy="427481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131051" y="3989819"/>
              <a:ext cx="566153" cy="393966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495287" y="3968496"/>
              <a:ext cx="1098041" cy="427481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515099" y="3989819"/>
              <a:ext cx="1064513" cy="393966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380731" y="3968496"/>
              <a:ext cx="610362" cy="427481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400543" y="3989819"/>
              <a:ext cx="576833" cy="393966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776971" y="3968496"/>
              <a:ext cx="854201" cy="427481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796783" y="3989819"/>
              <a:ext cx="820674" cy="393966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8333231" y="3913619"/>
              <a:ext cx="381761" cy="5174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8353044" y="3933431"/>
              <a:ext cx="348246" cy="48540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8417051" y="3968496"/>
              <a:ext cx="1055370" cy="427481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8436863" y="3989819"/>
              <a:ext cx="1021842" cy="393966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174479" y="3913619"/>
              <a:ext cx="381761" cy="5174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9194291" y="3933431"/>
              <a:ext cx="348246" cy="48540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9258300" y="3968496"/>
              <a:ext cx="739901" cy="427481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278111" y="3989819"/>
              <a:ext cx="706374" cy="393966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9782555" y="3968496"/>
              <a:ext cx="1078229" cy="427481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9802367" y="3989819"/>
              <a:ext cx="1044701" cy="393966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0648187" y="3968496"/>
              <a:ext cx="555498" cy="4274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0668000" y="3989819"/>
              <a:ext cx="521970" cy="39396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402579" y="4149852"/>
              <a:ext cx="892301" cy="427481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422391" y="4171175"/>
              <a:ext cx="858774" cy="393966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080759" y="4149852"/>
              <a:ext cx="610362" cy="427481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100571" y="4171175"/>
              <a:ext cx="576833" cy="393966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480047" y="4149852"/>
              <a:ext cx="555498" cy="4274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499859" y="4171175"/>
              <a:ext cx="521969" cy="39396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822947" y="4149852"/>
              <a:ext cx="739901" cy="427481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842759" y="4171175"/>
              <a:ext cx="706374" cy="393966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264907" y="4094975"/>
              <a:ext cx="441198" cy="517410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7284719" y="4114787"/>
              <a:ext cx="407682" cy="485406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042915" y="4424184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062727" y="4443984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376671" y="4404347"/>
              <a:ext cx="511289" cy="517410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396483" y="4424159"/>
              <a:ext cx="477774" cy="485406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590031" y="4459223"/>
              <a:ext cx="582929" cy="427481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609843" y="4480547"/>
              <a:ext cx="549401" cy="393966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958839" y="4459223"/>
              <a:ext cx="669797" cy="427481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978651" y="4480547"/>
              <a:ext cx="636270" cy="393966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472427" y="4459223"/>
              <a:ext cx="1078229" cy="427481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6492239" y="4480547"/>
              <a:ext cx="1044702" cy="393966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339583" y="4459223"/>
              <a:ext cx="852677" cy="427481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7359395" y="4480547"/>
              <a:ext cx="819150" cy="393966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7979663" y="4459223"/>
              <a:ext cx="971550" cy="427481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7999475" y="4480547"/>
              <a:ext cx="938022" cy="393966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738615" y="4459223"/>
              <a:ext cx="494550" cy="42748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758427" y="4480547"/>
              <a:ext cx="460997" cy="39396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022079" y="4459223"/>
              <a:ext cx="555498" cy="4274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041891" y="4480547"/>
              <a:ext cx="521970" cy="39396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364979" y="4459223"/>
              <a:ext cx="947166" cy="427481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384791" y="4480547"/>
              <a:ext cx="913638" cy="393966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0096500" y="4459223"/>
              <a:ext cx="640842" cy="427481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0116311" y="4480547"/>
              <a:ext cx="607301" cy="393966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402579" y="4640579"/>
              <a:ext cx="843534" cy="427481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422391" y="4661903"/>
              <a:ext cx="810006" cy="393966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948171" y="4585703"/>
              <a:ext cx="1390650" cy="517410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967983" y="4605515"/>
              <a:ext cx="1357121" cy="485406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040879" y="4640579"/>
              <a:ext cx="494550" cy="42748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7060691" y="4661903"/>
              <a:ext cx="460997" cy="39396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7295387" y="4585703"/>
              <a:ext cx="1273302" cy="517410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7315199" y="4605515"/>
              <a:ext cx="1239774" cy="485406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042915" y="4914912"/>
              <a:ext cx="383273" cy="4884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062727" y="4934711"/>
              <a:ext cx="349758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463539" y="4949952"/>
              <a:ext cx="992886" cy="427482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483351" y="4971275"/>
              <a:ext cx="959358" cy="393966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242303" y="4949952"/>
              <a:ext cx="774953" cy="427482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262115" y="4971275"/>
              <a:ext cx="741426" cy="393966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809231" y="4949952"/>
              <a:ext cx="852677" cy="427482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829043" y="4971275"/>
              <a:ext cx="819150" cy="393966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7449311" y="4949952"/>
              <a:ext cx="732281" cy="427482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7469123" y="4971275"/>
              <a:ext cx="698753" cy="393966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7965947" y="4949952"/>
              <a:ext cx="703326" cy="427482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985759" y="4971275"/>
              <a:ext cx="669798" cy="393966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430767" y="4895075"/>
              <a:ext cx="454914" cy="517410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450579" y="4914887"/>
              <a:ext cx="421398" cy="485406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587739" y="4949952"/>
              <a:ext cx="639318" cy="427482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607551" y="4971275"/>
              <a:ext cx="605790" cy="393966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929115" y="4895075"/>
              <a:ext cx="412254" cy="517410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8948927" y="4914887"/>
              <a:ext cx="378701" cy="485406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9043415" y="4949952"/>
              <a:ext cx="713994" cy="427482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9063227" y="4971275"/>
              <a:ext cx="680466" cy="393966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9543287" y="4949952"/>
              <a:ext cx="486918" cy="427482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9563100" y="4971275"/>
              <a:ext cx="453402" cy="393966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9816083" y="4949952"/>
              <a:ext cx="387845" cy="427482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9835895" y="4971275"/>
              <a:ext cx="354329" cy="393966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9906000" y="4895075"/>
              <a:ext cx="400050" cy="517410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9925811" y="4914887"/>
              <a:ext cx="366534" cy="485406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008107" y="4949952"/>
              <a:ext cx="357390" cy="427482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027919" y="4971275"/>
              <a:ext cx="323837" cy="393966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151363" y="4949952"/>
              <a:ext cx="622553" cy="427482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171175" y="4971275"/>
              <a:ext cx="589013" cy="393966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402579" y="5131308"/>
              <a:ext cx="1008126" cy="427481"/>
            </a:xfrm>
            <a:prstGeom prst="rect">
              <a:avLst/>
            </a:prstGeom>
            <a:blipFill>
              <a:blip r:embed="rId2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422391" y="5152631"/>
              <a:ext cx="974598" cy="393966"/>
            </a:xfrm>
            <a:prstGeom prst="rect">
              <a:avLst/>
            </a:prstGeom>
            <a:blipFill>
              <a:blip r:embed="rId2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3" name="object 313"/>
          <p:cNvSpPr txBox="1"/>
          <p:nvPr/>
        </p:nvSpPr>
        <p:spPr>
          <a:xfrm>
            <a:off x="5188077" y="798068"/>
            <a:ext cx="6055360" cy="4640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 indent="-76835">
              <a:lnSpc>
                <a:spcPts val="1735"/>
              </a:lnSpc>
              <a:spcBef>
                <a:spcPts val="105"/>
              </a:spcBef>
              <a:buSzPct val="94117"/>
              <a:buFont typeface="Arial"/>
              <a:buChar char="•"/>
              <a:tabLst>
                <a:tab pos="89535" algn="l"/>
              </a:tabLst>
            </a:pP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B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EFORE</a:t>
            </a:r>
            <a:r>
              <a:rPr sz="1350" spc="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Gothic Uralic"/>
                <a:cs typeface="Gothic Uralic"/>
              </a:rPr>
              <a:t>WE</a:t>
            </a:r>
            <a:r>
              <a:rPr sz="1350" spc="1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CREATE</a:t>
            </a:r>
            <a:r>
              <a:rPr sz="1350" spc="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ANY</a:t>
            </a:r>
            <a:r>
              <a:rPr sz="1350" spc="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MODELS</a:t>
            </a:r>
            <a:r>
              <a:rPr sz="1350" spc="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ON</a:t>
            </a:r>
            <a:r>
              <a:rPr sz="1350" spc="1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350" spc="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DATA</a:t>
            </a:r>
            <a:r>
              <a:rPr sz="135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SET</a:t>
            </a:r>
            <a:r>
              <a:rPr sz="1350" spc="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Gothic Uralic"/>
                <a:cs typeface="Gothic Uralic"/>
              </a:rPr>
              <a:t>(C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ONSUMER</a:t>
            </a:r>
            <a:endParaRPr sz="1350">
              <a:latin typeface="Gothic Uralic"/>
              <a:cs typeface="Gothic Uralic"/>
            </a:endParaRPr>
          </a:p>
          <a:p>
            <a:pPr marL="12700">
              <a:lnSpc>
                <a:spcPts val="1430"/>
              </a:lnSpc>
            </a:pP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LECTRONICS </a:t>
            </a:r>
            <a:r>
              <a:rPr sz="1350" spc="15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THIS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CASE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),</a:t>
            </a:r>
            <a:r>
              <a:rPr sz="1700" spc="2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NEED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FIRST PREPARE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DATA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BY</a:t>
            </a:r>
            <a:endParaRPr sz="1350">
              <a:latin typeface="Gothic Uralic"/>
              <a:cs typeface="Gothic Uralic"/>
            </a:endParaRPr>
          </a:p>
          <a:p>
            <a:pPr marL="12700">
              <a:lnSpc>
                <a:spcPts val="1735"/>
              </a:lnSpc>
            </a:pP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CLEANING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,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IMPUTING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,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CREATING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NEW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FEATURES</a:t>
            </a:r>
            <a:r>
              <a:rPr sz="1350" spc="2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ETC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700">
              <a:latin typeface="Gothic Uralic"/>
              <a:cs typeface="Gothic Uralic"/>
            </a:endParaRPr>
          </a:p>
          <a:p>
            <a:pPr marL="88900" indent="-76835">
              <a:lnSpc>
                <a:spcPct val="100000"/>
              </a:lnSpc>
              <a:spcBef>
                <a:spcPts val="395"/>
              </a:spcBef>
              <a:buSzPct val="94117"/>
              <a:buFont typeface="Arial"/>
              <a:buChar char="•"/>
              <a:tabLst>
                <a:tab pos="89535" algn="l"/>
              </a:tabLst>
            </a:pP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HE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PPROACH 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FOLLOWED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BY US TO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ACHIEVE THIS </a:t>
            </a:r>
            <a:r>
              <a:rPr sz="1350" spc="10" dirty="0">
                <a:solidFill>
                  <a:srgbClr val="FFFFFF"/>
                </a:solidFill>
                <a:latin typeface="Gothic Uralic"/>
                <a:cs typeface="Gothic Uralic"/>
              </a:rPr>
              <a:t>IS</a:t>
            </a:r>
            <a:r>
              <a:rPr sz="1350" spc="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:</a:t>
            </a:r>
            <a:endParaRPr sz="17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"/>
              <a:buChar char="•"/>
            </a:pPr>
            <a:endParaRPr sz="2650">
              <a:latin typeface="Gothic Uralic"/>
              <a:cs typeface="Gothic Uralic"/>
            </a:endParaRPr>
          </a:p>
          <a:p>
            <a:pPr marL="355600" marR="37465" indent="-342900">
              <a:lnSpc>
                <a:spcPct val="84500"/>
              </a:lnSpc>
              <a:buSzPct val="94117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700" spc="-5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HECK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THE DATASET FOR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ANY TYPE MISMATCH AND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CORRECT 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SAME</a:t>
            </a:r>
            <a:endParaRPr sz="135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465"/>
              </a:spcBef>
              <a:buSzPct val="94117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D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ROP ANY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DUPLICATE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RECORD </a:t>
            </a:r>
            <a:r>
              <a:rPr sz="1350" spc="15" dirty="0">
                <a:solidFill>
                  <a:srgbClr val="FFFFFF"/>
                </a:solidFill>
                <a:latin typeface="Gothic Uralic"/>
                <a:cs typeface="Gothic Uralic"/>
              </a:rPr>
              <a:t>IF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PRESENT</a:t>
            </a:r>
            <a:r>
              <a:rPr sz="1350" spc="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700">
              <a:latin typeface="Gothic Uralic"/>
              <a:cs typeface="Gothic Uralic"/>
            </a:endParaRPr>
          </a:p>
          <a:p>
            <a:pPr marL="355600" marR="5080" indent="-342900">
              <a:lnSpc>
                <a:spcPct val="84500"/>
              </a:lnSpc>
              <a:spcBef>
                <a:spcPts val="715"/>
              </a:spcBef>
              <a:buSzPct val="94117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R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EMOVE THE </a:t>
            </a:r>
            <a:r>
              <a:rPr sz="1700" spc="-5" dirty="0">
                <a:solidFill>
                  <a:srgbClr val="FFFFFF"/>
                </a:solidFill>
                <a:latin typeface="Gothic Uralic"/>
                <a:cs typeface="Gothic Uralic"/>
              </a:rPr>
              <a:t>NULL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VALUES BY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EITHER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DROPPING COLUMNS OR BY 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IMPUTING</a:t>
            </a:r>
            <a:r>
              <a:rPr sz="1350" spc="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spc="25" dirty="0">
                <a:solidFill>
                  <a:srgbClr val="FFFFFF"/>
                </a:solidFill>
                <a:latin typeface="Gothic Uralic"/>
                <a:cs typeface="Gothic Uralic"/>
              </a:rPr>
              <a:t>IT</a:t>
            </a:r>
            <a:endParaRPr sz="135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465"/>
              </a:spcBef>
              <a:buSzPct val="94117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R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EMOVING 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ROWS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WITH PRODUCT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MRP 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=</a:t>
            </a:r>
            <a:r>
              <a:rPr sz="1700" spc="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0</a:t>
            </a:r>
            <a:endParaRPr sz="170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SzPct val="94117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R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EMOVE 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ROWS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WITH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GMV 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=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0</a:t>
            </a:r>
            <a:endParaRPr sz="1700">
              <a:latin typeface="Gothic Uralic"/>
              <a:cs typeface="Gothic Uralic"/>
            </a:endParaRPr>
          </a:p>
          <a:p>
            <a:pPr marL="355600" marR="162560" indent="-342900">
              <a:lnSpc>
                <a:spcPct val="70100"/>
              </a:lnSpc>
              <a:spcBef>
                <a:spcPts val="1005"/>
              </a:spcBef>
              <a:buSzPct val="94117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V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ALUES ARE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NEGATIVE FOR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CUSTID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,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PINCODE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,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FSNID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CORRECT 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VALUES FOR THE</a:t>
            </a:r>
            <a:r>
              <a:rPr sz="1350" spc="2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SAME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700">
              <a:latin typeface="Gothic Uralic"/>
              <a:cs typeface="Gothic Uralic"/>
            </a:endParaRPr>
          </a:p>
          <a:p>
            <a:pPr marL="355600" marR="629285" indent="-342900">
              <a:lnSpc>
                <a:spcPct val="70000"/>
              </a:lnSpc>
              <a:spcBef>
                <a:spcPts val="1005"/>
              </a:spcBef>
              <a:buSzPct val="94117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NLY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TAKE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RECORDS WHICH BELONG TO THE DESIRED </a:t>
            </a:r>
            <a:r>
              <a:rPr sz="1350" spc="10" dirty="0">
                <a:solidFill>
                  <a:srgbClr val="FFFFFF"/>
                </a:solidFill>
                <a:latin typeface="Gothic Uralic"/>
                <a:cs typeface="Gothic Uralic"/>
              </a:rPr>
              <a:t>TIME  FRAME</a:t>
            </a:r>
            <a:r>
              <a:rPr sz="1700" spc="10" dirty="0">
                <a:solidFill>
                  <a:srgbClr val="FFFFFF"/>
                </a:solidFill>
                <a:latin typeface="Gothic Uralic"/>
                <a:cs typeface="Gothic Uralic"/>
              </a:rPr>
              <a:t>. </a:t>
            </a:r>
            <a:r>
              <a:rPr sz="1700" spc="-5" dirty="0">
                <a:solidFill>
                  <a:srgbClr val="FFFFFF"/>
                </a:solidFill>
                <a:latin typeface="Gothic Uralic"/>
                <a:cs typeface="Gothic Uralic"/>
              </a:rPr>
              <a:t>(07/2015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1350" spc="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Gothic Uralic"/>
                <a:cs typeface="Gothic Uralic"/>
              </a:rPr>
              <a:t>06/2016).</a:t>
            </a:r>
            <a:endParaRPr sz="1700">
              <a:latin typeface="Gothic Uralic"/>
              <a:cs typeface="Gothic Uralic"/>
            </a:endParaRPr>
          </a:p>
          <a:p>
            <a:pPr marL="355600" marR="591820" indent="-342900">
              <a:lnSpc>
                <a:spcPct val="84500"/>
              </a:lnSpc>
              <a:spcBef>
                <a:spcPts val="715"/>
              </a:spcBef>
              <a:buClr>
                <a:srgbClr val="FFFFFF"/>
              </a:buClr>
              <a:buSzPct val="118518"/>
              <a:buFont typeface="Arial"/>
              <a:buChar char="•"/>
              <a:tabLst>
                <a:tab pos="415925" algn="l"/>
                <a:tab pos="416559" algn="l"/>
              </a:tabLst>
            </a:pPr>
            <a:r>
              <a:rPr dirty="0"/>
              <a:t>	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REMOVE </a:t>
            </a:r>
            <a:r>
              <a:rPr sz="1350" spc="-5" dirty="0">
                <a:solidFill>
                  <a:srgbClr val="FFFFFF"/>
                </a:solidFill>
                <a:latin typeface="Gothic Uralic"/>
                <a:cs typeface="Gothic Uralic"/>
              </a:rPr>
              <a:t>ROWS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WHICH HAVE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GMV 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&gt;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MRP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*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UNITS </a:t>
            </a:r>
            <a:r>
              <a:rPr sz="1350" spc="10" dirty="0">
                <a:solidFill>
                  <a:srgbClr val="FFFFFF"/>
                </a:solidFill>
                <a:latin typeface="Gothic Uralic"/>
                <a:cs typeface="Gothic Uralic"/>
              </a:rPr>
              <a:t>AS 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IT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’</a:t>
            </a:r>
            <a:r>
              <a:rPr sz="1350" spc="5" dirty="0">
                <a:solidFill>
                  <a:srgbClr val="FFFFFF"/>
                </a:solidFill>
                <a:latin typeface="Gothic Uralic"/>
                <a:cs typeface="Gothic Uralic"/>
              </a:rPr>
              <a:t>S </a:t>
            </a:r>
            <a:r>
              <a:rPr sz="1350" dirty="0">
                <a:solidFill>
                  <a:srgbClr val="FFFFFF"/>
                </a:solidFill>
                <a:latin typeface="Gothic Uralic"/>
                <a:cs typeface="Gothic Uralic"/>
              </a:rPr>
              <a:t>NOT  POSSIBLE</a:t>
            </a:r>
            <a:endParaRPr sz="13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2749308"/>
            <a:ext cx="1258570" cy="424815"/>
            <a:chOff x="1045463" y="2749308"/>
            <a:chExt cx="1258570" cy="424815"/>
          </a:xfrm>
        </p:grpSpPr>
        <p:sp>
          <p:nvSpPr>
            <p:cNvPr id="3" name="object 3"/>
            <p:cNvSpPr/>
            <p:nvPr/>
          </p:nvSpPr>
          <p:spPr>
            <a:xfrm>
              <a:off x="1045463" y="2749308"/>
              <a:ext cx="1258062" cy="4244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8991" y="2787396"/>
              <a:ext cx="1219961" cy="3863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4353" y="2813558"/>
              <a:ext cx="1170597" cy="337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45463" y="3305543"/>
            <a:ext cx="3088640" cy="441325"/>
            <a:chOff x="1045463" y="3305543"/>
            <a:chExt cx="3088640" cy="441325"/>
          </a:xfrm>
        </p:grpSpPr>
        <p:sp>
          <p:nvSpPr>
            <p:cNvPr id="7" name="object 7"/>
            <p:cNvSpPr/>
            <p:nvPr/>
          </p:nvSpPr>
          <p:spPr>
            <a:xfrm>
              <a:off x="1045463" y="3305543"/>
              <a:ext cx="3088386" cy="4396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7467" y="3343643"/>
              <a:ext cx="3051810" cy="4031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3896" y="3368928"/>
              <a:ext cx="3001505" cy="3540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23815" y="0"/>
            <a:ext cx="7568565" cy="6859270"/>
            <a:chOff x="4623815" y="0"/>
            <a:chExt cx="7568565" cy="6859270"/>
          </a:xfrm>
        </p:grpSpPr>
        <p:sp>
          <p:nvSpPr>
            <p:cNvPr id="11" name="object 11"/>
            <p:cNvSpPr/>
            <p:nvPr/>
          </p:nvSpPr>
          <p:spPr>
            <a:xfrm>
              <a:off x="4631435" y="0"/>
              <a:ext cx="7560563" cy="6858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3815" y="0"/>
              <a:ext cx="484632" cy="68587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14899" y="205740"/>
              <a:ext cx="361962" cy="45948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4711" y="225539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48655" y="184404"/>
              <a:ext cx="473201" cy="49149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68467" y="204203"/>
              <a:ext cx="439686" cy="4579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37631" y="237756"/>
              <a:ext cx="723138" cy="4061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57443" y="257556"/>
              <a:ext cx="689610" cy="37261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57315" y="237756"/>
              <a:ext cx="619506" cy="4061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77127" y="257556"/>
              <a:ext cx="585977" cy="37261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76415" y="237756"/>
              <a:ext cx="1064514" cy="4061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96227" y="257556"/>
              <a:ext cx="1030985" cy="37261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37475" y="237756"/>
              <a:ext cx="468629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57287" y="257556"/>
              <a:ext cx="435114" cy="37261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04175" y="237756"/>
              <a:ext cx="819150" cy="40613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23987" y="257556"/>
              <a:ext cx="785622" cy="37261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18347" y="237756"/>
              <a:ext cx="380250" cy="40613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38159" y="257556"/>
              <a:ext cx="346697" cy="37261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89035" y="237756"/>
              <a:ext cx="368046" cy="4061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08847" y="257556"/>
              <a:ext cx="334530" cy="37261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72855" y="184404"/>
              <a:ext cx="380250" cy="49149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92667" y="204203"/>
              <a:ext cx="346697" cy="45797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68867" y="237756"/>
              <a:ext cx="340614" cy="40613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88679" y="257556"/>
              <a:ext cx="307098" cy="37261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02979" y="237756"/>
              <a:ext cx="383273" cy="40613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22791" y="257556"/>
              <a:ext cx="349757" cy="37261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55379" y="184404"/>
              <a:ext cx="428993" cy="49149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75191" y="204203"/>
              <a:ext cx="395477" cy="45797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00159" y="237756"/>
              <a:ext cx="482346" cy="40613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19971" y="257556"/>
              <a:ext cx="448830" cy="37261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172955" y="237756"/>
              <a:ext cx="602729" cy="40613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192767" y="257556"/>
              <a:ext cx="569214" cy="37261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67671" y="237756"/>
              <a:ext cx="500633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587483" y="257556"/>
              <a:ext cx="467118" cy="37261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61803" y="237756"/>
              <a:ext cx="383273" cy="40613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881615" y="257556"/>
              <a:ext cx="349757" cy="37261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038587" y="237756"/>
              <a:ext cx="893826" cy="40613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058400" y="257556"/>
              <a:ext cx="860298" cy="37261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73039" y="457212"/>
              <a:ext cx="965453" cy="40613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92851" y="477012"/>
              <a:ext cx="931926" cy="37261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14899" y="769619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34711" y="789419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48655" y="748283"/>
              <a:ext cx="473201" cy="4914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268467" y="768083"/>
              <a:ext cx="439686" cy="4579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37631" y="801636"/>
              <a:ext cx="686562" cy="40613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57443" y="821436"/>
              <a:ext cx="653034" cy="37261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20739" y="801636"/>
              <a:ext cx="579882" cy="40613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40551" y="821436"/>
              <a:ext cx="546353" cy="37261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52031" y="801636"/>
              <a:ext cx="601217" cy="40613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71843" y="821436"/>
              <a:ext cx="567690" cy="37261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745223" y="801636"/>
              <a:ext cx="957833" cy="40613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65035" y="821436"/>
              <a:ext cx="924305" cy="37261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95031" y="801636"/>
              <a:ext cx="421398" cy="40613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14843" y="821436"/>
              <a:ext cx="387845" cy="37261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708391" y="801636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728203" y="821436"/>
              <a:ext cx="491490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031479" y="801636"/>
              <a:ext cx="930401" cy="40613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051291" y="821436"/>
              <a:ext cx="896874" cy="37261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756903" y="801636"/>
              <a:ext cx="765809" cy="4061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776715" y="821436"/>
              <a:ext cx="732281" cy="37261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316211" y="801636"/>
              <a:ext cx="521970" cy="40613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336023" y="821436"/>
              <a:ext cx="488429" cy="37261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633203" y="801636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653015" y="821436"/>
              <a:ext cx="491490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957815" y="801636"/>
              <a:ext cx="1212342" cy="40613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977627" y="821436"/>
              <a:ext cx="1178814" cy="37261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73039" y="1021092"/>
              <a:ext cx="480834" cy="40613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292851" y="1040891"/>
              <a:ext cx="447281" cy="37261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548883" y="1021092"/>
              <a:ext cx="713993" cy="40613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568695" y="1040891"/>
              <a:ext cx="680465" cy="37261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056375" y="1021092"/>
              <a:ext cx="846581" cy="406133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076187" y="1040891"/>
              <a:ext cx="813054" cy="37261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51319" y="1021092"/>
              <a:ext cx="625601" cy="4061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771131" y="1040891"/>
              <a:ext cx="592074" cy="37261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68895" y="1021092"/>
              <a:ext cx="936498" cy="40613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88707" y="1040891"/>
              <a:ext cx="902970" cy="37261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901939" y="1021092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921751" y="1040891"/>
              <a:ext cx="491490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226551" y="1021092"/>
              <a:ext cx="957833" cy="40613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246363" y="1040891"/>
              <a:ext cx="924305" cy="37261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14899" y="1333500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34711" y="1353299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248655" y="1312163"/>
              <a:ext cx="473201" cy="4914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268467" y="1331963"/>
              <a:ext cx="439686" cy="4579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437631" y="1365516"/>
              <a:ext cx="723138" cy="4061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57443" y="1385316"/>
              <a:ext cx="689610" cy="37261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957315" y="1365516"/>
              <a:ext cx="619506" cy="4061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977127" y="1385316"/>
              <a:ext cx="585977" cy="37261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376415" y="1365516"/>
              <a:ext cx="983741" cy="40613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396227" y="1385316"/>
              <a:ext cx="950214" cy="37261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55179" y="1365516"/>
              <a:ext cx="468629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74991" y="1385316"/>
              <a:ext cx="435114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421879" y="1365516"/>
              <a:ext cx="735329" cy="40613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441691" y="1385316"/>
              <a:ext cx="701801" cy="37261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955279" y="1365516"/>
              <a:ext cx="1335785" cy="406133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975091" y="1385316"/>
              <a:ext cx="1302257" cy="37261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093707" y="1365516"/>
              <a:ext cx="808481" cy="40613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113519" y="1385316"/>
              <a:ext cx="774953" cy="37261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695687" y="1365516"/>
              <a:ext cx="602729" cy="40613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715500" y="1385316"/>
              <a:ext cx="569214" cy="37261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093451" y="1365516"/>
              <a:ext cx="439686" cy="406133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113263" y="1385316"/>
              <a:ext cx="406133" cy="37261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329671" y="1365516"/>
              <a:ext cx="656081" cy="406133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349483" y="1385316"/>
              <a:ext cx="622553" cy="37261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780775" y="1365516"/>
              <a:ext cx="468629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800587" y="1385316"/>
              <a:ext cx="435114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73039" y="1584972"/>
              <a:ext cx="1021841" cy="40613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92851" y="1604772"/>
              <a:ext cx="988313" cy="37261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091427" y="1584972"/>
              <a:ext cx="727709" cy="406133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111239" y="1604772"/>
              <a:ext cx="694182" cy="372617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615683" y="1584972"/>
              <a:ext cx="1021842" cy="406133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635495" y="1604772"/>
              <a:ext cx="988313" cy="372617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435595" y="1584972"/>
              <a:ext cx="695705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55407" y="1604772"/>
              <a:ext cx="662177" cy="37261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923275" y="1584972"/>
              <a:ext cx="468629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943087" y="1604772"/>
              <a:ext cx="435114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189975" y="1584972"/>
              <a:ext cx="855726" cy="40613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209787" y="1604772"/>
              <a:ext cx="822198" cy="37261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843771" y="1584972"/>
              <a:ext cx="695705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863583" y="1604772"/>
              <a:ext cx="662177" cy="37261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914899" y="1897379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934711" y="1917179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248655" y="1876044"/>
              <a:ext cx="473201" cy="4914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268467" y="1895843"/>
              <a:ext cx="439686" cy="4579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437631" y="1929396"/>
              <a:ext cx="479285" cy="406133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457443" y="1949195"/>
              <a:ext cx="445770" cy="372617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710427" y="1929396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730239" y="1949195"/>
              <a:ext cx="491489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010655" y="1876044"/>
              <a:ext cx="428993" cy="49148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30467" y="1895843"/>
              <a:ext cx="395477" cy="45797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155435" y="1929396"/>
              <a:ext cx="928878" cy="406133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175247" y="1949195"/>
              <a:ext cx="895350" cy="372617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879335" y="1929396"/>
              <a:ext cx="1443990" cy="406133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899147" y="1949195"/>
              <a:ext cx="1410461" cy="372617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98535" y="1876044"/>
              <a:ext cx="709422" cy="49148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118347" y="1895843"/>
              <a:ext cx="675894" cy="457974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523731" y="1929396"/>
              <a:ext cx="468629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543544" y="1949195"/>
              <a:ext cx="435114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766047" y="1876044"/>
              <a:ext cx="590550" cy="491489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785859" y="1895843"/>
              <a:ext cx="557009" cy="457974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072371" y="1929396"/>
              <a:ext cx="683514" cy="406133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092183" y="1949195"/>
              <a:ext cx="649985" cy="372617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914899" y="2241804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934711" y="2261603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248655" y="2220467"/>
              <a:ext cx="473201" cy="4914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268467" y="2240267"/>
              <a:ext cx="439686" cy="4579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437631" y="2273820"/>
              <a:ext cx="479285" cy="406133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457443" y="2293620"/>
              <a:ext cx="445770" cy="372617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710427" y="2273820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730239" y="2293620"/>
              <a:ext cx="491489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010655" y="2220467"/>
              <a:ext cx="409194" cy="491489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030467" y="2240267"/>
              <a:ext cx="375678" cy="457974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135623" y="2273820"/>
              <a:ext cx="457974" cy="406133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155435" y="2293620"/>
              <a:ext cx="424421" cy="372617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387083" y="2273820"/>
              <a:ext cx="468630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406895" y="2293620"/>
              <a:ext cx="435114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629399" y="2220467"/>
              <a:ext cx="590550" cy="491489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649211" y="2240267"/>
              <a:ext cx="557009" cy="457974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935723" y="2273820"/>
              <a:ext cx="625601" cy="4061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955535" y="2293620"/>
              <a:ext cx="592074" cy="37261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353299" y="2273820"/>
              <a:ext cx="936498" cy="40613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373111" y="2293620"/>
              <a:ext cx="902970" cy="37261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86344" y="2273820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106155" y="2293620"/>
              <a:ext cx="491490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409431" y="2273820"/>
              <a:ext cx="1041653" cy="406133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429244" y="2293620"/>
              <a:ext cx="1008126" cy="372617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243059" y="2273820"/>
              <a:ext cx="846581" cy="406133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262871" y="2293620"/>
              <a:ext cx="813053" cy="37261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914899" y="2586227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934711" y="2606027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248655" y="2564892"/>
              <a:ext cx="409194" cy="491489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268467" y="2584691"/>
              <a:ext cx="375678" cy="457974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373623" y="2618244"/>
              <a:ext cx="942594" cy="406133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393435" y="2638044"/>
              <a:ext cx="909065" cy="372617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111239" y="2618244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131051" y="2638044"/>
              <a:ext cx="491490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434327" y="2618244"/>
              <a:ext cx="695705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454139" y="2638044"/>
              <a:ext cx="662178" cy="37261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922007" y="2618244"/>
              <a:ext cx="630174" cy="406133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941819" y="2638044"/>
              <a:ext cx="596646" cy="372617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345679" y="2618244"/>
              <a:ext cx="710946" cy="406133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365491" y="2638044"/>
              <a:ext cx="677418" cy="372617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856219" y="2618244"/>
              <a:ext cx="695705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876031" y="2638044"/>
              <a:ext cx="662177" cy="37261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343900" y="2618244"/>
              <a:ext cx="575297" cy="406133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363711" y="2638044"/>
              <a:ext cx="541781" cy="372617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717279" y="2618244"/>
              <a:ext cx="608837" cy="406133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737091" y="2638044"/>
              <a:ext cx="575297" cy="372617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179051" y="2618244"/>
              <a:ext cx="579869" cy="40613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198863" y="2638044"/>
              <a:ext cx="546353" cy="37261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552431" y="2618244"/>
              <a:ext cx="713994" cy="40613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572244" y="2638044"/>
              <a:ext cx="680466" cy="37261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059923" y="2618244"/>
              <a:ext cx="480834" cy="40613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079735" y="2638044"/>
              <a:ext cx="447281" cy="37261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447019" y="2618244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466831" y="2638044"/>
              <a:ext cx="491490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273039" y="2837700"/>
              <a:ext cx="710946" cy="406133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292851" y="2857500"/>
              <a:ext cx="677418" cy="372617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782055" y="2837700"/>
              <a:ext cx="1024890" cy="406133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801867" y="2857500"/>
              <a:ext cx="991362" cy="372617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603491" y="2837700"/>
              <a:ext cx="540257" cy="406133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623303" y="2857500"/>
              <a:ext cx="506717" cy="372617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859523" y="2784348"/>
              <a:ext cx="375678" cy="491489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879335" y="2804147"/>
              <a:ext cx="342125" cy="457974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950963" y="2837700"/>
              <a:ext cx="1261109" cy="406133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970775" y="2857500"/>
              <a:ext cx="1227581" cy="372617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004047" y="2837700"/>
              <a:ext cx="468629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023859" y="2857500"/>
              <a:ext cx="435114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270747" y="2837700"/>
              <a:ext cx="1009650" cy="406133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290559" y="2857500"/>
              <a:ext cx="976122" cy="372617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076944" y="2837700"/>
              <a:ext cx="995933" cy="406133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096755" y="2857500"/>
              <a:ext cx="962405" cy="372617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840467" y="2784348"/>
              <a:ext cx="378701" cy="491489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860279" y="2804147"/>
              <a:ext cx="345185" cy="457974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934955" y="2837700"/>
              <a:ext cx="965453" cy="406133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954767" y="2857500"/>
              <a:ext cx="931926" cy="372617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273039" y="3057156"/>
              <a:ext cx="1229106" cy="406133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292851" y="3076955"/>
              <a:ext cx="1195577" cy="372617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217919" y="3003804"/>
              <a:ext cx="419849" cy="491489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237731" y="3023603"/>
              <a:ext cx="386334" cy="457974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353555" y="3057156"/>
              <a:ext cx="745998" cy="406133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373367" y="3076955"/>
              <a:ext cx="712469" cy="372617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899147" y="3057156"/>
              <a:ext cx="787146" cy="406133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918959" y="3076955"/>
              <a:ext cx="753618" cy="372617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7479791" y="3057156"/>
              <a:ext cx="625601" cy="4061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499603" y="3076955"/>
              <a:ext cx="592074" cy="37261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7897367" y="3057156"/>
              <a:ext cx="966977" cy="406133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917179" y="3076955"/>
              <a:ext cx="933450" cy="372617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662415" y="3057156"/>
              <a:ext cx="1229105" cy="406133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682227" y="3076955"/>
              <a:ext cx="1195577" cy="372617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9607295" y="3003804"/>
              <a:ext cx="436625" cy="491489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9627107" y="3023603"/>
              <a:ext cx="403110" cy="457974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914899" y="3369564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934711" y="3389363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248655" y="3348228"/>
              <a:ext cx="473201" cy="49149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268467" y="3368027"/>
              <a:ext cx="439686" cy="4579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437631" y="3401580"/>
              <a:ext cx="889253" cy="406133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457443" y="3421379"/>
              <a:ext cx="855726" cy="372617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124955" y="3401580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144767" y="3421379"/>
              <a:ext cx="491489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449567" y="3401580"/>
              <a:ext cx="695706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469379" y="3421379"/>
              <a:ext cx="662177" cy="37261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937247" y="3401580"/>
              <a:ext cx="727709" cy="406133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957059" y="3421379"/>
              <a:ext cx="694181" cy="372617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459979" y="3401580"/>
              <a:ext cx="1021842" cy="406133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479791" y="3421379"/>
              <a:ext cx="988313" cy="372617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279891" y="3401580"/>
              <a:ext cx="468629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299703" y="3421379"/>
              <a:ext cx="435114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546591" y="3401580"/>
              <a:ext cx="855726" cy="40613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566403" y="3421379"/>
              <a:ext cx="822198" cy="37261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9200387" y="3401580"/>
              <a:ext cx="695705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9220200" y="3421379"/>
              <a:ext cx="662177" cy="37261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914899" y="3713988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934711" y="3733787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248655" y="3692652"/>
              <a:ext cx="494550" cy="491490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268467" y="3712451"/>
              <a:ext cx="460997" cy="457974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458967" y="3746004"/>
              <a:ext cx="674370" cy="406133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478779" y="3765803"/>
              <a:ext cx="640841" cy="372618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929883" y="3746004"/>
              <a:ext cx="532638" cy="406133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949695" y="3765803"/>
              <a:ext cx="499122" cy="372618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256019" y="3746004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275831" y="3765803"/>
              <a:ext cx="491489" cy="37261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579107" y="3746004"/>
              <a:ext cx="710946" cy="406133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598919" y="3765803"/>
              <a:ext cx="677418" cy="372618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089647" y="3746004"/>
              <a:ext cx="695705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109459" y="3765803"/>
              <a:ext cx="662177" cy="372618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575803" y="3746004"/>
              <a:ext cx="877061" cy="406133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7595615" y="3765803"/>
              <a:ext cx="843533" cy="372618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247887" y="3746004"/>
              <a:ext cx="631698" cy="406133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267700" y="3765803"/>
              <a:ext cx="598157" cy="372618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676131" y="3746004"/>
              <a:ext cx="525005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695944" y="3765803"/>
              <a:ext cx="491490" cy="37261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000744" y="3746004"/>
              <a:ext cx="765809" cy="406133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020555" y="3765803"/>
              <a:ext cx="732281" cy="372618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564623" y="3746004"/>
              <a:ext cx="622553" cy="406133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84435" y="3765803"/>
              <a:ext cx="589013" cy="372618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979151" y="3746004"/>
              <a:ext cx="419849" cy="406133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998963" y="3765803"/>
              <a:ext cx="386333" cy="372618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0190987" y="3746004"/>
              <a:ext cx="808481" cy="406133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210800" y="3765803"/>
              <a:ext cx="774953" cy="372618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273039" y="3965460"/>
              <a:ext cx="468629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292851" y="3985259"/>
              <a:ext cx="435114" cy="37261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539739" y="3965460"/>
              <a:ext cx="855726" cy="406133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559551" y="3985259"/>
              <a:ext cx="822198" cy="372618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6190487" y="3965460"/>
              <a:ext cx="608838" cy="406133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6210299" y="3985259"/>
              <a:ext cx="575297" cy="372618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595871" y="3965460"/>
              <a:ext cx="695705" cy="406133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615683" y="3985259"/>
              <a:ext cx="662177" cy="372618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083551" y="3965460"/>
              <a:ext cx="695705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103363" y="3985259"/>
              <a:ext cx="662177" cy="372618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569707" y="3965460"/>
              <a:ext cx="796290" cy="406133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589519" y="3985259"/>
              <a:ext cx="762762" cy="372618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161019" y="3965460"/>
              <a:ext cx="579869" cy="40613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8180831" y="3985259"/>
              <a:ext cx="546353" cy="37261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535923" y="3965460"/>
              <a:ext cx="713994" cy="40613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555735" y="3985259"/>
              <a:ext cx="680466" cy="372618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9041891" y="3965460"/>
              <a:ext cx="1024890" cy="406133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9061703" y="3985259"/>
              <a:ext cx="991361" cy="372618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9861803" y="3965460"/>
              <a:ext cx="808481" cy="40613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9881615" y="3985259"/>
              <a:ext cx="774953" cy="372618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463783" y="3965460"/>
              <a:ext cx="602729" cy="40613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483595" y="3985259"/>
              <a:ext cx="569214" cy="372618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273039" y="4184916"/>
              <a:ext cx="439686" cy="406133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292851" y="4204715"/>
              <a:ext cx="406133" cy="372618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509259" y="4184916"/>
              <a:ext cx="656082" cy="406133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529071" y="4204715"/>
              <a:ext cx="622553" cy="372618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960363" y="4184916"/>
              <a:ext cx="579882" cy="40613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980175" y="4204715"/>
              <a:ext cx="546353" cy="37261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310883" y="4131564"/>
              <a:ext cx="774954" cy="491490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330695" y="4151363"/>
              <a:ext cx="741426" cy="457974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801611" y="4184916"/>
              <a:ext cx="625601" cy="4061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821423" y="4204715"/>
              <a:ext cx="592074" cy="37261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7219187" y="4184916"/>
              <a:ext cx="656081" cy="406133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7238999" y="4204715"/>
              <a:ext cx="622553" cy="372618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7670291" y="4184916"/>
              <a:ext cx="468629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690103" y="4204715"/>
              <a:ext cx="435114" cy="37261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7936991" y="4184916"/>
              <a:ext cx="813053" cy="406133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956803" y="4204715"/>
              <a:ext cx="779526" cy="372618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520683" y="4131564"/>
              <a:ext cx="598157" cy="491490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540495" y="4151363"/>
              <a:ext cx="564642" cy="457974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834627" y="4184916"/>
              <a:ext cx="340614" cy="40613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854439" y="4204715"/>
              <a:ext cx="307098" cy="37261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8891015" y="4131564"/>
              <a:ext cx="416826" cy="491490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8910827" y="4151363"/>
              <a:ext cx="383273" cy="457974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5" name="object 335"/>
          <p:cNvSpPr txBox="1"/>
          <p:nvPr/>
        </p:nvSpPr>
        <p:spPr>
          <a:xfrm>
            <a:off x="5052440" y="247126"/>
            <a:ext cx="6083300" cy="42367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318770" indent="-342900">
              <a:lnSpc>
                <a:spcPct val="108200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REATE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NEW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COLUMNS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CHECK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IF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IT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’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 </a:t>
            </a:r>
            <a:r>
              <a:rPr sz="1600" spc="20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AY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DAY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OR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 SPECIAL </a:t>
            </a:r>
            <a:r>
              <a:rPr sz="1250" spc="3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HOLIDAY</a:t>
            </a:r>
            <a:endParaRPr sz="1250">
              <a:latin typeface="Gothic Uralic"/>
              <a:cs typeface="Gothic Uralic"/>
            </a:endParaRPr>
          </a:p>
          <a:p>
            <a:pPr marL="355600" marR="83820" indent="-342900">
              <a:lnSpc>
                <a:spcPct val="108200"/>
              </a:lnSpc>
              <a:spcBef>
                <a:spcPts val="7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HECK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1250" spc="3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ANY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OUTLIERS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DATASET BASED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ON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FREQUENCY  OF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EACH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VALUES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REMOVE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250" spc="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OUTLIERS</a:t>
            </a:r>
            <a:endParaRPr sz="1250">
              <a:latin typeface="Gothic Uralic"/>
              <a:cs typeface="Gothic Uralic"/>
            </a:endParaRPr>
          </a:p>
          <a:p>
            <a:pPr marL="355600" marR="5080" indent="-342900">
              <a:lnSpc>
                <a:spcPct val="108200"/>
              </a:lnSpc>
              <a:spcBef>
                <a:spcPts val="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REATE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NEW COLUMN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STORE WEEKNUMBER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WHICH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WILL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BE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USED 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TO 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CONVERT FROM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MONTHLY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WEEKLY</a:t>
            </a:r>
            <a:r>
              <a:rPr sz="1250" spc="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</a:t>
            </a:r>
            <a:endParaRPr sz="125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AP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P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RODUCT PROCUREMENT 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SLA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30</a:t>
            </a:r>
            <a:r>
              <a:rPr sz="1600" spc="409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DAYS</a:t>
            </a:r>
            <a:endParaRPr sz="125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AP</a:t>
            </a:r>
            <a:r>
              <a:rPr sz="1250" spc="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250" spc="11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LA</a:t>
            </a:r>
            <a:r>
              <a:rPr sz="1250" spc="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1250" spc="1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15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1250" spc="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REMOVE</a:t>
            </a:r>
            <a:r>
              <a:rPr sz="1250" spc="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250" spc="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NEGATIVE</a:t>
            </a:r>
            <a:r>
              <a:rPr sz="1250" spc="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VALUES</a:t>
            </a:r>
            <a:endParaRPr sz="1250">
              <a:latin typeface="Gothic Uralic"/>
              <a:cs typeface="Gothic Uralic"/>
            </a:endParaRPr>
          </a:p>
          <a:p>
            <a:pPr marL="355600" marR="279400" indent="-342900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354965" algn="l"/>
                <a:tab pos="355600" algn="l"/>
                <a:tab pos="5529580" algn="l"/>
              </a:tabLst>
            </a:pP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EP</a:t>
            </a:r>
            <a:r>
              <a:rPr sz="1250" spc="4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R</a:t>
            </a:r>
            <a:r>
              <a:rPr sz="1250" spc="4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25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250" spc="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HE</a:t>
            </a:r>
            <a:r>
              <a:rPr sz="1250" spc="1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D</a:t>
            </a:r>
            <a:r>
              <a:rPr sz="1250" spc="4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25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250" spc="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35" dirty="0">
                <a:solidFill>
                  <a:srgbClr val="FFFFFF"/>
                </a:solidFill>
                <a:latin typeface="Gothic Uralic"/>
                <a:cs typeface="Gothic Uralic"/>
              </a:rPr>
              <a:t>I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N</a:t>
            </a:r>
            <a:r>
              <a:rPr sz="1250" spc="-15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HR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250" spc="11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D</a:t>
            </a:r>
            <a:r>
              <a:rPr sz="1250" spc="4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25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250" spc="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25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250" spc="1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ON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  </a:t>
            </a:r>
            <a:r>
              <a:rPr sz="125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1250" spc="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E</a:t>
            </a:r>
            <a:r>
              <a:rPr sz="1250" spc="4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CH</a:t>
            </a:r>
            <a:r>
              <a:rPr sz="125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	</a:t>
            </a:r>
            <a:r>
              <a:rPr sz="1250" spc="-10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HE  THREE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PRODUCT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SUB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-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CATEGORIES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PERFORM ANALYSIS 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(</a:t>
            </a:r>
            <a:r>
              <a:rPr sz="1250" i="1" spc="10" dirty="0">
                <a:solidFill>
                  <a:srgbClr val="FFFFFF"/>
                </a:solidFill>
                <a:latin typeface="URW Gothic"/>
                <a:cs typeface="URW Gothic"/>
              </a:rPr>
              <a:t>CAMERA  ACCESSORY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i="1" spc="15" dirty="0">
                <a:solidFill>
                  <a:srgbClr val="FFFFFF"/>
                </a:solidFill>
                <a:latin typeface="URW Gothic"/>
                <a:cs typeface="URW Gothic"/>
              </a:rPr>
              <a:t>HOME </a:t>
            </a:r>
            <a:r>
              <a:rPr sz="1250" i="1" spc="20" dirty="0">
                <a:solidFill>
                  <a:srgbClr val="FFFFFF"/>
                </a:solidFill>
                <a:latin typeface="URW Gothic"/>
                <a:cs typeface="URW Gothic"/>
              </a:rPr>
              <a:t>AUDIO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250" i="1" spc="15" dirty="0">
                <a:solidFill>
                  <a:srgbClr val="FFFFFF"/>
                </a:solidFill>
                <a:latin typeface="URW Gothic"/>
                <a:cs typeface="URW Gothic"/>
              </a:rPr>
              <a:t>GAMING</a:t>
            </a:r>
            <a:r>
              <a:rPr sz="1250" i="1" spc="265" dirty="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sz="1250" i="1" spc="5" dirty="0">
                <a:solidFill>
                  <a:srgbClr val="FFFFFF"/>
                </a:solidFill>
                <a:latin typeface="URW Gothic"/>
                <a:cs typeface="URW Gothic"/>
              </a:rPr>
              <a:t>ACCESSORY</a:t>
            </a:r>
            <a:r>
              <a:rPr sz="1600" i="1" spc="5" dirty="0">
                <a:solidFill>
                  <a:srgbClr val="FFFFFF"/>
                </a:solidFill>
                <a:latin typeface="URW Gothic"/>
                <a:cs typeface="URW Gothic"/>
              </a:rPr>
              <a:t>).</a:t>
            </a:r>
            <a:endParaRPr sz="1600">
              <a:latin typeface="URW Gothic"/>
              <a:cs typeface="URW Gothic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C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ONVERT</a:t>
            </a:r>
            <a:r>
              <a:rPr sz="1250" spc="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250" spc="11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</a:t>
            </a:r>
            <a:r>
              <a:rPr sz="1250" spc="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FROM</a:t>
            </a:r>
            <a:r>
              <a:rPr sz="125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MONTHLY</a:t>
            </a:r>
            <a:r>
              <a:rPr sz="1250" spc="1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1250" spc="1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WEEKLY</a:t>
            </a:r>
            <a:r>
              <a:rPr sz="1250" spc="1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</a:t>
            </a:r>
            <a:endParaRPr sz="1250">
              <a:latin typeface="Gothic Uralic"/>
              <a:cs typeface="Gothic Uralic"/>
            </a:endParaRPr>
          </a:p>
          <a:p>
            <a:pPr marL="355600" marR="184785" indent="-342900">
              <a:lnSpc>
                <a:spcPct val="100099"/>
              </a:lnSpc>
              <a:spcBef>
                <a:spcPts val="7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M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ERGE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ALL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THREE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 FRAMES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WITH THE OTHER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FILES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ORDER 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CREATE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ONE FINAL DATA FRAME FOR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EACH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PRODUCT WHICH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WILL 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BE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USED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EDA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USED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1250" spc="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CHOSE </a:t>
            </a:r>
            <a:r>
              <a:rPr sz="1600" spc="5" dirty="0">
                <a:solidFill>
                  <a:srgbClr val="FFFFFF"/>
                </a:solidFill>
                <a:latin typeface="Gothic Uralic"/>
                <a:cs typeface="Gothic Uralic"/>
              </a:rPr>
              <a:t>KPI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S</a:t>
            </a:r>
            <a:r>
              <a:rPr sz="1600" spc="5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6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2749308"/>
            <a:ext cx="1258570" cy="424815"/>
            <a:chOff x="1045463" y="2749308"/>
            <a:chExt cx="1258570" cy="424815"/>
          </a:xfrm>
        </p:grpSpPr>
        <p:sp>
          <p:nvSpPr>
            <p:cNvPr id="3" name="object 3"/>
            <p:cNvSpPr/>
            <p:nvPr/>
          </p:nvSpPr>
          <p:spPr>
            <a:xfrm>
              <a:off x="1045463" y="2749308"/>
              <a:ext cx="1258062" cy="4244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8991" y="2787396"/>
              <a:ext cx="1219961" cy="3863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4353" y="2813558"/>
              <a:ext cx="1170597" cy="337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45463" y="3305543"/>
            <a:ext cx="3088640" cy="441325"/>
            <a:chOff x="1045463" y="3305543"/>
            <a:chExt cx="3088640" cy="441325"/>
          </a:xfrm>
        </p:grpSpPr>
        <p:sp>
          <p:nvSpPr>
            <p:cNvPr id="7" name="object 7"/>
            <p:cNvSpPr/>
            <p:nvPr/>
          </p:nvSpPr>
          <p:spPr>
            <a:xfrm>
              <a:off x="1045463" y="3305543"/>
              <a:ext cx="3088386" cy="4396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7467" y="3343643"/>
              <a:ext cx="3051810" cy="4031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3896" y="3368928"/>
              <a:ext cx="3001505" cy="3540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23815" y="0"/>
            <a:ext cx="7568565" cy="6859270"/>
            <a:chOff x="4623815" y="0"/>
            <a:chExt cx="7568565" cy="6859270"/>
          </a:xfrm>
        </p:grpSpPr>
        <p:sp>
          <p:nvSpPr>
            <p:cNvPr id="11" name="object 11"/>
            <p:cNvSpPr/>
            <p:nvPr/>
          </p:nvSpPr>
          <p:spPr>
            <a:xfrm>
              <a:off x="4631435" y="0"/>
              <a:ext cx="7560563" cy="6858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3815" y="0"/>
              <a:ext cx="484632" cy="68587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50535" y="597408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70347" y="617207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13019" y="576072"/>
              <a:ext cx="485406" cy="4914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32831" y="595871"/>
              <a:ext cx="451853" cy="4579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14187" y="629424"/>
              <a:ext cx="1227582" cy="4061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3999" y="649223"/>
              <a:ext cx="1194053" cy="37261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32219" y="629424"/>
              <a:ext cx="739901" cy="4061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52031" y="649223"/>
              <a:ext cx="706373" cy="37261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22007" y="629424"/>
              <a:ext cx="887729" cy="4061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1819" y="649223"/>
              <a:ext cx="854201" cy="37261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01711" y="629424"/>
              <a:ext cx="695705" cy="4061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21523" y="649223"/>
              <a:ext cx="662177" cy="3726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7867" y="629424"/>
              <a:ext cx="1352550" cy="40613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07679" y="649223"/>
              <a:ext cx="1319022" cy="37261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56191" y="576072"/>
              <a:ext cx="363474" cy="4914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76003" y="595871"/>
              <a:ext cx="329958" cy="45797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50535" y="1286255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70347" y="1306055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84291" y="1264919"/>
              <a:ext cx="432053" cy="4914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04103" y="1284719"/>
              <a:ext cx="398538" cy="45797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32119" y="1318272"/>
              <a:ext cx="948689" cy="4061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51931" y="1338072"/>
              <a:ext cx="915162" cy="3726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75831" y="1318272"/>
              <a:ext cx="480834" cy="40613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95643" y="1338072"/>
              <a:ext cx="447281" cy="37261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51675" y="1318272"/>
              <a:ext cx="1105662" cy="40613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71487" y="1338072"/>
              <a:ext cx="1072133" cy="37261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52359" y="1318272"/>
              <a:ext cx="1021842" cy="40613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72171" y="1338072"/>
              <a:ext cx="988314" cy="37261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66175" y="1318272"/>
              <a:ext cx="765809" cy="40613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85987" y="1338072"/>
              <a:ext cx="732281" cy="37261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25483" y="1318272"/>
              <a:ext cx="521970" cy="40613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845295" y="1338072"/>
              <a:ext cx="488429" cy="37261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42475" y="1318272"/>
              <a:ext cx="525005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162287" y="1338072"/>
              <a:ext cx="491490" cy="37261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467087" y="1318272"/>
              <a:ext cx="983742" cy="40613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486900" y="1338072"/>
              <a:ext cx="950213" cy="37261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245851" y="1318272"/>
              <a:ext cx="808481" cy="40613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265663" y="1338072"/>
              <a:ext cx="774953" cy="37261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770107" y="1264919"/>
              <a:ext cx="409194" cy="49148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789919" y="1284719"/>
              <a:ext cx="375678" cy="45797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95075" y="1318272"/>
              <a:ext cx="419849" cy="40613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14887" y="1338072"/>
              <a:ext cx="386333" cy="37261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030711" y="1264919"/>
              <a:ext cx="363474" cy="49148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050523" y="1284719"/>
              <a:ext cx="329958" cy="45797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050535" y="1630679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070347" y="1650479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384291" y="1609344"/>
              <a:ext cx="497573" cy="49148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04103" y="1629143"/>
              <a:ext cx="464058" cy="45797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597651" y="1662696"/>
              <a:ext cx="578358" cy="40613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617463" y="1682495"/>
              <a:ext cx="544829" cy="37261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978651" y="1662696"/>
              <a:ext cx="499122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998463" y="1682495"/>
              <a:ext cx="465569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277355" y="1662696"/>
              <a:ext cx="1178813" cy="40613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297167" y="1682495"/>
              <a:ext cx="1145286" cy="37261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306055" y="1662696"/>
              <a:ext cx="525005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325867" y="1682495"/>
              <a:ext cx="491490" cy="37261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629143" y="1662696"/>
              <a:ext cx="983742" cy="40613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48955" y="1682495"/>
              <a:ext cx="950213" cy="37261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409431" y="1662696"/>
              <a:ext cx="621029" cy="4061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429244" y="1682495"/>
              <a:ext cx="587501" cy="37261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801100" y="1609344"/>
              <a:ext cx="835913" cy="49148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820911" y="1629143"/>
              <a:ext cx="802385" cy="45797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352787" y="1662696"/>
              <a:ext cx="846581" cy="40613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372600" y="1682495"/>
              <a:ext cx="813053" cy="37261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915144" y="1609344"/>
              <a:ext cx="416826" cy="49148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934955" y="1629143"/>
              <a:ext cx="383273" cy="45797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047731" y="1662696"/>
              <a:ext cx="499122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067544" y="1682495"/>
              <a:ext cx="465569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346435" y="1662696"/>
              <a:ext cx="636270" cy="40613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366247" y="1682495"/>
              <a:ext cx="602729" cy="37261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08675" y="1882152"/>
              <a:ext cx="1177290" cy="406133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428487" y="1901951"/>
              <a:ext cx="1143762" cy="37261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377939" y="1882152"/>
              <a:ext cx="628650" cy="4061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97751" y="1901951"/>
              <a:ext cx="595122" cy="37261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781799" y="1828800"/>
              <a:ext cx="380250" cy="49148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801611" y="1848599"/>
              <a:ext cx="346697" cy="45797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877811" y="1882152"/>
              <a:ext cx="1492757" cy="40613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897623" y="1901951"/>
              <a:ext cx="1459229" cy="37261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086344" y="1828800"/>
              <a:ext cx="430542" cy="4914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106155" y="1848599"/>
              <a:ext cx="396989" cy="45797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232647" y="1882152"/>
              <a:ext cx="625601" cy="406133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252459" y="1901951"/>
              <a:ext cx="592074" cy="37261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625839" y="1828800"/>
              <a:ext cx="380250" cy="49148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645651" y="1848599"/>
              <a:ext cx="346697" cy="45797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721851" y="1882152"/>
              <a:ext cx="1530857" cy="40613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741663" y="1901951"/>
              <a:ext cx="1497329" cy="37261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968483" y="1828800"/>
              <a:ext cx="432053" cy="491489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988295" y="1848599"/>
              <a:ext cx="398538" cy="45797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116311" y="1882152"/>
              <a:ext cx="695705" cy="406133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136123" y="1901951"/>
              <a:ext cx="662177" cy="37261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579607" y="1828800"/>
              <a:ext cx="747522" cy="491489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599419" y="1848599"/>
              <a:ext cx="713994" cy="457974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408675" y="2101608"/>
              <a:ext cx="846581" cy="40613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428487" y="2121407"/>
              <a:ext cx="813053" cy="37261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48755" y="2101608"/>
              <a:ext cx="464057" cy="40613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068567" y="2121407"/>
              <a:ext cx="430542" cy="37261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281927" y="2048255"/>
              <a:ext cx="834390" cy="491489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301739" y="2068055"/>
              <a:ext cx="800862" cy="45797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832091" y="2101608"/>
              <a:ext cx="846581" cy="40613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851903" y="2121407"/>
              <a:ext cx="813053" cy="37261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472171" y="2101608"/>
              <a:ext cx="680466" cy="406133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491983" y="2121407"/>
              <a:ext cx="646937" cy="372617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946135" y="2101608"/>
              <a:ext cx="575297" cy="4061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965947" y="2121407"/>
              <a:ext cx="541781" cy="37261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313419" y="2101608"/>
              <a:ext cx="1041653" cy="40613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333231" y="2121407"/>
              <a:ext cx="1008126" cy="37261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147047" y="2101608"/>
              <a:ext cx="846581" cy="40613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166859" y="2121407"/>
              <a:ext cx="813053" cy="37261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843515" y="2101608"/>
              <a:ext cx="625601" cy="406133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863327" y="2121407"/>
              <a:ext cx="592074" cy="372617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267187" y="2101608"/>
              <a:ext cx="499122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287000" y="2121407"/>
              <a:ext cx="465569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564367" y="2101608"/>
              <a:ext cx="636270" cy="40613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584179" y="2121407"/>
              <a:ext cx="602729" cy="37261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408675" y="2321064"/>
              <a:ext cx="718565" cy="406133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428487" y="2340864"/>
              <a:ext cx="685038" cy="372617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920739" y="2321064"/>
              <a:ext cx="692658" cy="406133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940551" y="2340864"/>
              <a:ext cx="659129" cy="372617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412991" y="2321064"/>
              <a:ext cx="1064514" cy="406133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432803" y="2340864"/>
              <a:ext cx="1030986" cy="372617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193279" y="2267711"/>
              <a:ext cx="363474" cy="49148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213091" y="2287511"/>
              <a:ext cx="329958" cy="45797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050535" y="2633472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070347" y="2653271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384291" y="2612135"/>
              <a:ext cx="457974" cy="491489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404103" y="2631935"/>
              <a:ext cx="424421" cy="457974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558027" y="2665488"/>
              <a:ext cx="553974" cy="406133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577839" y="2685288"/>
              <a:ext cx="520433" cy="372617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827775" y="2612135"/>
              <a:ext cx="424421" cy="491489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847587" y="2631935"/>
              <a:ext cx="390906" cy="457974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967983" y="2665488"/>
              <a:ext cx="499122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987795" y="2685288"/>
              <a:ext cx="465569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265163" y="2665488"/>
              <a:ext cx="965454" cy="406133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284975" y="2685288"/>
              <a:ext cx="931926" cy="372617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022591" y="2665488"/>
              <a:ext cx="525005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042403" y="2685288"/>
              <a:ext cx="491490" cy="37261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347203" y="2665488"/>
              <a:ext cx="930401" cy="406133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367015" y="2685288"/>
              <a:ext cx="896874" cy="372617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072627" y="2665488"/>
              <a:ext cx="579869" cy="406133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092439" y="2685288"/>
              <a:ext cx="546353" cy="372617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447531" y="2665488"/>
              <a:ext cx="957833" cy="406133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467344" y="2685288"/>
              <a:ext cx="924305" cy="372617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197339" y="2665488"/>
              <a:ext cx="451853" cy="406133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217151" y="2685288"/>
              <a:ext cx="418338" cy="372617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444227" y="2665488"/>
              <a:ext cx="1120902" cy="406133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464039" y="2685288"/>
              <a:ext cx="1087374" cy="372617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357103" y="2665488"/>
              <a:ext cx="525005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376915" y="2685288"/>
              <a:ext cx="491490" cy="37261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408675" y="2884944"/>
              <a:ext cx="1064514" cy="406133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428487" y="2904744"/>
              <a:ext cx="1030986" cy="372617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245351" y="2831592"/>
              <a:ext cx="709422" cy="491489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265163" y="2851391"/>
              <a:ext cx="675893" cy="457974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670547" y="2884944"/>
              <a:ext cx="625601" cy="406133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690359" y="2904744"/>
              <a:ext cx="592074" cy="37261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088123" y="2884944"/>
              <a:ext cx="1024890" cy="406133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107935" y="2904744"/>
              <a:ext cx="991362" cy="372617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909559" y="2884944"/>
              <a:ext cx="1443990" cy="406133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29371" y="2904744"/>
              <a:ext cx="1410462" cy="372617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127235" y="2831592"/>
              <a:ext cx="849629" cy="491489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147047" y="2851391"/>
              <a:ext cx="816101" cy="457974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692639" y="2884944"/>
              <a:ext cx="643890" cy="406133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712451" y="2904744"/>
              <a:ext cx="610361" cy="372617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136123" y="2884944"/>
              <a:ext cx="381761" cy="406133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155935" y="2904744"/>
              <a:ext cx="348246" cy="372617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309859" y="2884944"/>
              <a:ext cx="521970" cy="406133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329671" y="2904744"/>
              <a:ext cx="488429" cy="372617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408675" y="3104400"/>
              <a:ext cx="1052322" cy="406133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428487" y="3124200"/>
              <a:ext cx="1018793" cy="372617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252971" y="3104400"/>
              <a:ext cx="765809" cy="406133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272783" y="3124200"/>
              <a:ext cx="732282" cy="372617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812279" y="3104400"/>
              <a:ext cx="808481" cy="406133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832091" y="3124200"/>
              <a:ext cx="774953" cy="372617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414259" y="3104400"/>
              <a:ext cx="636270" cy="40613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434071" y="3124200"/>
              <a:ext cx="602729" cy="37261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842503" y="3104400"/>
              <a:ext cx="439686" cy="406133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862315" y="3124200"/>
              <a:ext cx="406133" cy="372617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078723" y="3104400"/>
              <a:ext cx="656081" cy="406133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098535" y="3124200"/>
              <a:ext cx="622553" cy="372617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529827" y="3104400"/>
              <a:ext cx="468629" cy="406133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549639" y="3124200"/>
              <a:ext cx="435114" cy="372617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796527" y="3104400"/>
              <a:ext cx="611885" cy="406133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816339" y="3124200"/>
              <a:ext cx="578357" cy="372617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201911" y="3104400"/>
              <a:ext cx="525005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221723" y="3124200"/>
              <a:ext cx="491490" cy="37261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525000" y="3104400"/>
              <a:ext cx="913638" cy="406133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44811" y="3124200"/>
              <a:ext cx="880109" cy="372617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236707" y="3104400"/>
              <a:ext cx="480834" cy="40613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256519" y="3124200"/>
              <a:ext cx="447281" cy="37261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512551" y="3104400"/>
              <a:ext cx="683514" cy="406133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0532363" y="3124200"/>
              <a:ext cx="649985" cy="372617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986515" y="3104400"/>
              <a:ext cx="368046" cy="406133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006327" y="3124200"/>
              <a:ext cx="334530" cy="372617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408675" y="3323856"/>
              <a:ext cx="713994" cy="406133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428487" y="3343655"/>
              <a:ext cx="680465" cy="372617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919215" y="3323856"/>
              <a:ext cx="468629" cy="406133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939027" y="3343655"/>
              <a:ext cx="435114" cy="372617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185915" y="3323856"/>
              <a:ext cx="884682" cy="406133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205727" y="3343655"/>
              <a:ext cx="851153" cy="372617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861047" y="3323856"/>
              <a:ext cx="525005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880859" y="3343655"/>
              <a:ext cx="491490" cy="37261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185659" y="3323856"/>
              <a:ext cx="1058418" cy="406133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205471" y="3343655"/>
              <a:ext cx="1024890" cy="372617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959851" y="3270503"/>
              <a:ext cx="464057" cy="491490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979663" y="3290303"/>
              <a:ext cx="430542" cy="457974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139683" y="3323856"/>
              <a:ext cx="380250" cy="406133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159495" y="3343655"/>
              <a:ext cx="346697" cy="372617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313419" y="3323856"/>
              <a:ext cx="607301" cy="406133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333231" y="3343655"/>
              <a:ext cx="573785" cy="372617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715755" y="3323856"/>
              <a:ext cx="832866" cy="406133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735567" y="3343655"/>
              <a:ext cx="799337" cy="372617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264395" y="3270503"/>
              <a:ext cx="419849" cy="491490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284207" y="3290303"/>
              <a:ext cx="386333" cy="457974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400031" y="3323856"/>
              <a:ext cx="499122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419844" y="3343655"/>
              <a:ext cx="465569" cy="37261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698735" y="3323856"/>
              <a:ext cx="695705" cy="406133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718547" y="3343655"/>
              <a:ext cx="662177" cy="37261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186415" y="3323856"/>
              <a:ext cx="605790" cy="406133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206227" y="3343655"/>
              <a:ext cx="572262" cy="372617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593323" y="3323856"/>
              <a:ext cx="525005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0613135" y="3343655"/>
              <a:ext cx="491490" cy="37261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408675" y="3543312"/>
              <a:ext cx="765810" cy="406133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428487" y="3563111"/>
              <a:ext cx="732282" cy="372618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967983" y="3543312"/>
              <a:ext cx="450341" cy="406133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987795" y="3563111"/>
              <a:ext cx="416826" cy="372618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188963" y="3489959"/>
              <a:ext cx="589013" cy="491489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208775" y="3509759"/>
              <a:ext cx="555498" cy="457974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050535" y="3855720"/>
              <a:ext cx="361962" cy="4594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070347" y="3875519"/>
              <a:ext cx="328409" cy="4259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384291" y="3834384"/>
              <a:ext cx="460997" cy="491489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404103" y="3854183"/>
              <a:ext cx="427481" cy="457974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561075" y="3887736"/>
              <a:ext cx="592074" cy="406133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580887" y="3907535"/>
              <a:ext cx="558546" cy="372618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949695" y="3887736"/>
              <a:ext cx="560070" cy="406133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969507" y="3907535"/>
              <a:ext cx="526554" cy="372618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225539" y="3834384"/>
              <a:ext cx="418338" cy="491489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245351" y="3854183"/>
              <a:ext cx="384822" cy="457974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359651" y="3887736"/>
              <a:ext cx="499122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379463" y="3907535"/>
              <a:ext cx="465569" cy="37261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658355" y="3887736"/>
              <a:ext cx="779526" cy="406133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678167" y="3907535"/>
              <a:ext cx="745998" cy="372618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229855" y="3887736"/>
              <a:ext cx="525005" cy="40613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249667" y="3907535"/>
              <a:ext cx="491490" cy="37261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552943" y="3887736"/>
              <a:ext cx="930401" cy="406133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572755" y="3907535"/>
              <a:ext cx="896874" cy="372618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278367" y="3887736"/>
              <a:ext cx="630174" cy="406133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298179" y="3907535"/>
              <a:ext cx="596646" cy="372618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702039" y="3887736"/>
              <a:ext cx="710946" cy="406133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721851" y="3907535"/>
              <a:ext cx="677418" cy="372618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9212579" y="3887736"/>
              <a:ext cx="1309877" cy="406133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9232391" y="3907535"/>
              <a:ext cx="1276350" cy="372618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291571" y="3834384"/>
              <a:ext cx="378701" cy="491489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0311383" y="3854183"/>
              <a:ext cx="345185" cy="457974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386059" y="3887736"/>
              <a:ext cx="608838" cy="406133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0405871" y="3907535"/>
              <a:ext cx="575297" cy="372618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0794491" y="3887736"/>
              <a:ext cx="579869" cy="406133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0814303" y="3907535"/>
              <a:ext cx="546353" cy="372618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408675" y="4107192"/>
              <a:ext cx="713994" cy="406133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428487" y="4126991"/>
              <a:ext cx="680465" cy="372618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914643" y="4107192"/>
              <a:ext cx="1024890" cy="406133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934455" y="4126991"/>
              <a:ext cx="991361" cy="372618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736079" y="4107192"/>
              <a:ext cx="1431798" cy="406133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755891" y="4126991"/>
              <a:ext cx="1398270" cy="372618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959851" y="4107192"/>
              <a:ext cx="628650" cy="4061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979663" y="4126991"/>
              <a:ext cx="595122" cy="37261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386571" y="4107192"/>
              <a:ext cx="499122" cy="4061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406383" y="4126991"/>
              <a:ext cx="465569" cy="37261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685275" y="4107192"/>
              <a:ext cx="675894" cy="406133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705087" y="4126991"/>
              <a:ext cx="642366" cy="372618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156191" y="4107192"/>
              <a:ext cx="468629" cy="406133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176003" y="4126991"/>
              <a:ext cx="435114" cy="372618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422891" y="4107192"/>
              <a:ext cx="965453" cy="406133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442703" y="4126991"/>
              <a:ext cx="931926" cy="372618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104119" y="4053840"/>
              <a:ext cx="381761" cy="491490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123931" y="4073639"/>
              <a:ext cx="348246" cy="457974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7" name="object 287"/>
          <p:cNvSpPr txBox="1"/>
          <p:nvPr/>
        </p:nvSpPr>
        <p:spPr>
          <a:xfrm>
            <a:off x="5188077" y="658748"/>
            <a:ext cx="6075045" cy="3747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indent="-71755">
              <a:lnSpc>
                <a:spcPct val="100000"/>
              </a:lnSpc>
              <a:spcBef>
                <a:spcPts val="9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O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BSERVATION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MADE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DURING DATA</a:t>
            </a:r>
            <a:r>
              <a:rPr sz="1250" spc="25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PREPARATION</a:t>
            </a:r>
            <a:r>
              <a:rPr sz="1600" spc="20" dirty="0">
                <a:solidFill>
                  <a:srgbClr val="FFFFFF"/>
                </a:solidFill>
                <a:latin typeface="Gothic Uralic"/>
                <a:cs typeface="Gothic Uralic"/>
              </a:rPr>
              <a:t>:</a:t>
            </a:r>
            <a:endParaRPr sz="16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900">
              <a:latin typeface="Gothic Uralic"/>
              <a:cs typeface="Gothic Uralic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SzPct val="9375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R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EMOVAL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DUPLICATE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RECORDS BASED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ON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250" spc="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COLUMN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ORDER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_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ID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600">
              <a:latin typeface="Gothic Uralic"/>
              <a:cs typeface="Gothic Uralic"/>
            </a:endParaRPr>
          </a:p>
          <a:p>
            <a:pPr marL="355600" marR="132715" indent="-342900">
              <a:lnSpc>
                <a:spcPct val="90100"/>
              </a:lnSpc>
              <a:spcBef>
                <a:spcPts val="985"/>
              </a:spcBef>
              <a:buSzPct val="9375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FFFFFF"/>
                </a:solidFill>
                <a:latin typeface="Gothic Uralic"/>
                <a:cs typeface="Gothic Uralic"/>
              </a:rPr>
              <a:t>W</a:t>
            </a:r>
            <a:r>
              <a:rPr sz="1250" dirty="0">
                <a:solidFill>
                  <a:srgbClr val="FFFFFF"/>
                </a:solidFill>
                <a:latin typeface="Gothic Uralic"/>
                <a:cs typeface="Gothic Uralic"/>
              </a:rPr>
              <a:t>HEN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CALCULATE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COLUMN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WISE </a:t>
            </a:r>
            <a:r>
              <a:rPr sz="1600" spc="-15" dirty="0">
                <a:solidFill>
                  <a:srgbClr val="FFFFFF"/>
                </a:solidFill>
                <a:latin typeface="Gothic Uralic"/>
                <a:cs typeface="Gothic Uralic"/>
              </a:rPr>
              <a:t>NULL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VALUES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CAN 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CONCLUDE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THAT 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‘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DELIVERYBDAYS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’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‘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DELIVERYCDAYS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’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HAVE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79% 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VALUES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AS </a:t>
            </a:r>
            <a:r>
              <a:rPr sz="1600" spc="-15" dirty="0">
                <a:solidFill>
                  <a:srgbClr val="FFFFFF"/>
                </a:solidFill>
                <a:latin typeface="Gothic Uralic"/>
                <a:cs typeface="Gothic Uralic"/>
              </a:rPr>
              <a:t>NULL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VALUES ALSO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HAS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NEGATIVE VALUES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THUS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CAN 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DROP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THESE</a:t>
            </a:r>
            <a:r>
              <a:rPr sz="1250" spc="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COLUMNS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1600">
              <a:latin typeface="Gothic Uralic"/>
              <a:cs typeface="Gothic Uralic"/>
            </a:endParaRPr>
          </a:p>
          <a:p>
            <a:pPr marL="355600" marR="17780" indent="-342900">
              <a:lnSpc>
                <a:spcPts val="1730"/>
              </a:lnSpc>
              <a:spcBef>
                <a:spcPts val="1005"/>
              </a:spcBef>
              <a:buSzPct val="9375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FFFFFF"/>
                </a:solidFill>
                <a:latin typeface="Gothic Uralic"/>
                <a:cs typeface="Gothic Uralic"/>
              </a:rPr>
              <a:t>N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OW</a:t>
            </a:r>
            <a:r>
              <a:rPr sz="1600" spc="5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ANALYSE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DATASET FOR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OUTLIERS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BY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CHECKING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COLUMNS </a:t>
            </a:r>
            <a:r>
              <a:rPr sz="1600" spc="-10" dirty="0">
                <a:solidFill>
                  <a:srgbClr val="FFFFFF"/>
                </a:solidFill>
                <a:latin typeface="Gothic Uralic"/>
                <a:cs typeface="Gothic Uralic"/>
              </a:rPr>
              <a:t>SLA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PRODUCT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PROCUREMENT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SLA. </a:t>
            </a:r>
            <a:r>
              <a:rPr sz="1600" spc="5" dirty="0">
                <a:solidFill>
                  <a:srgbClr val="FFFFFF"/>
                </a:solidFill>
                <a:latin typeface="Gothic Uralic"/>
                <a:cs typeface="Gothic Uralic"/>
              </a:rPr>
              <a:t>T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HERE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IS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NO 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DEFINITIVE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VALUE WHICH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CAN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BE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USED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250" spc="30" dirty="0">
                <a:solidFill>
                  <a:srgbClr val="FFFFFF"/>
                </a:solidFill>
                <a:latin typeface="Gothic Uralic"/>
                <a:cs typeface="Gothic Uralic"/>
              </a:rPr>
              <a:t>CAP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NUMBER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DAYS </a:t>
            </a:r>
            <a:r>
              <a:rPr sz="1250" spc="40" dirty="0">
                <a:solidFill>
                  <a:srgbClr val="FFFFFF"/>
                </a:solidFill>
                <a:latin typeface="Gothic Uralic"/>
                <a:cs typeface="Gothic Uralic"/>
              </a:rPr>
              <a:t>IT 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TAKES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DELIVER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PACKAGE</a:t>
            </a:r>
            <a:r>
              <a:rPr sz="1600" spc="20" dirty="0">
                <a:solidFill>
                  <a:srgbClr val="FFFFFF"/>
                </a:solidFill>
                <a:latin typeface="Gothic Uralic"/>
                <a:cs typeface="Gothic Uralic"/>
              </a:rPr>
              <a:t>. I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N OUR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,</a:t>
            </a:r>
            <a:r>
              <a:rPr sz="1600" spc="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HAVE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KEPT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endParaRPr sz="1250">
              <a:latin typeface="Gothic Uralic"/>
              <a:cs typeface="Gothic Uralic"/>
            </a:endParaRPr>
          </a:p>
          <a:p>
            <a:pPr marL="355600">
              <a:lnSpc>
                <a:spcPts val="1700"/>
              </a:lnSpc>
            </a:pP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VALUE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AT</a:t>
            </a:r>
            <a:r>
              <a:rPr sz="1250" spc="1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Gothic Uralic"/>
                <a:cs typeface="Gothic Uralic"/>
              </a:rPr>
              <a:t>15.</a:t>
            </a:r>
            <a:endParaRPr sz="1600">
              <a:latin typeface="Gothic Uralic"/>
              <a:cs typeface="Gothic Uralic"/>
            </a:endParaRPr>
          </a:p>
          <a:p>
            <a:pPr marL="355600" marR="5080" indent="-342900">
              <a:lnSpc>
                <a:spcPts val="1730"/>
              </a:lnSpc>
              <a:spcBef>
                <a:spcPts val="1010"/>
              </a:spcBef>
              <a:buSzPct val="9375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FTER THIS</a:t>
            </a:r>
            <a:r>
              <a:rPr sz="1600" spc="10" dirty="0">
                <a:solidFill>
                  <a:srgbClr val="FFFFFF"/>
                </a:solidFill>
                <a:latin typeface="Gothic Uralic"/>
                <a:cs typeface="Gothic Uralic"/>
              </a:rPr>
              <a:t>,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DIVIDE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DATASET INTO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THREE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DATAFRAMES </a:t>
            </a:r>
            <a:r>
              <a:rPr sz="1600" spc="5" dirty="0">
                <a:solidFill>
                  <a:srgbClr val="FFFFFF"/>
                </a:solidFill>
                <a:latin typeface="Gothic Uralic"/>
                <a:cs typeface="Gothic Uralic"/>
              </a:rPr>
              <a:t>(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ONE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FOR  </a:t>
            </a:r>
            <a:r>
              <a:rPr sz="1250" spc="25" dirty="0">
                <a:solidFill>
                  <a:srgbClr val="FFFFFF"/>
                </a:solidFill>
                <a:latin typeface="Gothic Uralic"/>
                <a:cs typeface="Gothic Uralic"/>
              </a:rPr>
              <a:t>EACH </a:t>
            </a:r>
            <a:r>
              <a:rPr sz="1250" spc="20" dirty="0">
                <a:solidFill>
                  <a:srgbClr val="FFFFFF"/>
                </a:solidFill>
                <a:latin typeface="Gothic Uralic"/>
                <a:cs typeface="Gothic Uralic"/>
              </a:rPr>
              <a:t>PRODUCT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SUBCATEGORY THAT </a:t>
            </a:r>
            <a:r>
              <a:rPr sz="1250" spc="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NEED </a:t>
            </a:r>
            <a:r>
              <a:rPr sz="1250" spc="1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1250" spc="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Gothic Uralic"/>
                <a:cs typeface="Gothic Uralic"/>
              </a:rPr>
              <a:t>ANALYSE</a:t>
            </a:r>
            <a:r>
              <a:rPr sz="1600" spc="15" dirty="0">
                <a:solidFill>
                  <a:srgbClr val="FFFFFF"/>
                </a:solidFill>
                <a:latin typeface="Gothic Uralic"/>
                <a:cs typeface="Gothic Uralic"/>
              </a:rPr>
              <a:t>)</a:t>
            </a:r>
            <a:endParaRPr sz="16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820" y="4530852"/>
            <a:ext cx="1344930" cy="540385"/>
            <a:chOff x="5417820" y="4530852"/>
            <a:chExt cx="1344930" cy="540385"/>
          </a:xfrm>
        </p:grpSpPr>
        <p:sp>
          <p:nvSpPr>
            <p:cNvPr id="3" name="object 3"/>
            <p:cNvSpPr/>
            <p:nvPr/>
          </p:nvSpPr>
          <p:spPr>
            <a:xfrm>
              <a:off x="5417820" y="4530852"/>
              <a:ext cx="1344929" cy="5402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57444" y="4567440"/>
              <a:ext cx="1302257" cy="4975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89702" y="4598924"/>
              <a:ext cx="1240790" cy="4363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013204" y="5329428"/>
            <a:ext cx="6115050" cy="278765"/>
            <a:chOff x="2013204" y="5329428"/>
            <a:chExt cx="6115050" cy="278765"/>
          </a:xfrm>
        </p:grpSpPr>
        <p:sp>
          <p:nvSpPr>
            <p:cNvPr id="7" name="object 7"/>
            <p:cNvSpPr/>
            <p:nvPr/>
          </p:nvSpPr>
          <p:spPr>
            <a:xfrm>
              <a:off x="2013204" y="5329428"/>
              <a:ext cx="264401" cy="2781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7588" y="5353812"/>
              <a:ext cx="223253" cy="2385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56638" y="5373878"/>
              <a:ext cx="187325" cy="2011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20468" y="5373624"/>
              <a:ext cx="826769" cy="2293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3328" y="5396496"/>
              <a:ext cx="787145" cy="1912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63775" y="5416931"/>
              <a:ext cx="749554" cy="1532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52572" y="5334000"/>
              <a:ext cx="261378" cy="2689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5432" y="5358371"/>
              <a:ext cx="221742" cy="2293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95625" y="5378704"/>
              <a:ext cx="184530" cy="1915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2216" y="5369052"/>
              <a:ext cx="1175765" cy="23851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6600" y="5393436"/>
              <a:ext cx="1136141" cy="19888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95777" y="5413121"/>
              <a:ext cx="1098803" cy="16090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53127" y="5369052"/>
              <a:ext cx="934974" cy="23851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5988" y="5393436"/>
              <a:ext cx="895350" cy="1988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96180" y="5413121"/>
              <a:ext cx="858266" cy="16090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02580" y="5369052"/>
              <a:ext cx="457974" cy="23851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25439" y="5393436"/>
              <a:ext cx="419849" cy="19888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5506" y="5413121"/>
              <a:ext cx="381889" cy="16090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71972" y="5373624"/>
              <a:ext cx="415277" cy="22937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94832" y="5396496"/>
              <a:ext cx="375678" cy="19124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15025" y="5416931"/>
              <a:ext cx="337947" cy="15328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12407" y="5369052"/>
              <a:ext cx="895349" cy="2385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35268" y="5393436"/>
              <a:ext cx="855726" cy="19888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55333" y="5413121"/>
              <a:ext cx="818768" cy="16090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23760" y="5373624"/>
              <a:ext cx="904494" cy="23394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46619" y="5396484"/>
              <a:ext cx="864870" cy="19582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66939" y="5416931"/>
              <a:ext cx="827277" cy="15709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225028" y="5369052"/>
            <a:ext cx="1936750" cy="238760"/>
            <a:chOff x="8225028" y="5369052"/>
            <a:chExt cx="1936750" cy="238760"/>
          </a:xfrm>
        </p:grpSpPr>
        <p:sp>
          <p:nvSpPr>
            <p:cNvPr id="35" name="object 35"/>
            <p:cNvSpPr/>
            <p:nvPr/>
          </p:nvSpPr>
          <p:spPr>
            <a:xfrm>
              <a:off x="8225028" y="5369052"/>
              <a:ext cx="346697" cy="23851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249412" y="5393436"/>
              <a:ext cx="307098" cy="19888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68970" y="5413121"/>
              <a:ext cx="269494" cy="16090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589264" y="5369052"/>
              <a:ext cx="875537" cy="23851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13648" y="5393436"/>
              <a:ext cx="835913" cy="19888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33206" y="5413121"/>
              <a:ext cx="798449" cy="16090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86900" y="5373624"/>
              <a:ext cx="674370" cy="22937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511284" y="5396496"/>
              <a:ext cx="633222" cy="19124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30461" y="5416931"/>
              <a:ext cx="596519" cy="15328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473451" y="5622035"/>
            <a:ext cx="2073910" cy="273685"/>
            <a:chOff x="2473451" y="5622035"/>
            <a:chExt cx="2073910" cy="273685"/>
          </a:xfrm>
        </p:grpSpPr>
        <p:sp>
          <p:nvSpPr>
            <p:cNvPr id="45" name="object 45"/>
            <p:cNvSpPr/>
            <p:nvPr/>
          </p:nvSpPr>
          <p:spPr>
            <a:xfrm>
              <a:off x="2473451" y="5661659"/>
              <a:ext cx="415277" cy="22937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96311" y="5684519"/>
              <a:ext cx="375678" cy="19124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16504" y="5705005"/>
              <a:ext cx="337946" cy="15325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18459" y="5622035"/>
              <a:ext cx="212598" cy="26897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41319" y="5646419"/>
              <a:ext cx="172948" cy="22937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961385" y="5765799"/>
              <a:ext cx="19176" cy="9270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61385" y="5666739"/>
              <a:ext cx="135762" cy="1917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89147" y="5657087"/>
              <a:ext cx="555498" cy="23851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13531" y="5681471"/>
              <a:ext cx="514349" cy="19888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33089" y="5701156"/>
              <a:ext cx="477265" cy="16094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656075" y="5622035"/>
              <a:ext cx="261378" cy="2689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78935" y="5646419"/>
              <a:ext cx="221741" cy="2293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699128" y="5666689"/>
              <a:ext cx="184531" cy="19156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863339" y="5657087"/>
              <a:ext cx="683513" cy="23851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87723" y="5681471"/>
              <a:ext cx="643889" cy="19888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06900" y="5701156"/>
              <a:ext cx="606806" cy="16094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4652771" y="5657088"/>
            <a:ext cx="5036185" cy="238760"/>
            <a:chOff x="4652771" y="5657088"/>
            <a:chExt cx="5036185" cy="238760"/>
          </a:xfrm>
        </p:grpSpPr>
        <p:sp>
          <p:nvSpPr>
            <p:cNvPr id="62" name="object 62"/>
            <p:cNvSpPr/>
            <p:nvPr/>
          </p:nvSpPr>
          <p:spPr>
            <a:xfrm>
              <a:off x="4652771" y="5657088"/>
              <a:ext cx="933450" cy="23851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75631" y="5681472"/>
              <a:ext cx="893826" cy="19888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95824" y="5701157"/>
              <a:ext cx="856741" cy="16094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602223" y="5657088"/>
              <a:ext cx="457974" cy="23851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25083" y="5681472"/>
              <a:ext cx="419849" cy="19888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45149" y="5701157"/>
              <a:ext cx="381888" cy="16094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73139" y="5661660"/>
              <a:ext cx="415277" cy="22937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95999" y="5684520"/>
              <a:ext cx="375678" cy="19124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116192" y="5705005"/>
              <a:ext cx="337947" cy="15325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12051" y="5657088"/>
              <a:ext cx="895350" cy="23851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534911" y="5681472"/>
              <a:ext cx="855726" cy="19888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554977" y="5701157"/>
              <a:ext cx="818769" cy="16094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23403" y="5661660"/>
              <a:ext cx="968501" cy="23394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447787" y="5684520"/>
              <a:ext cx="927353" cy="19582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67345" y="5705005"/>
              <a:ext cx="890270" cy="15709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10955" y="5657088"/>
              <a:ext cx="1277874" cy="23851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433815" y="5681472"/>
              <a:ext cx="1238250" cy="19888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53627" y="5701157"/>
              <a:ext cx="1200912" cy="16094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171700" y="806195"/>
            <a:ext cx="7850505" cy="3020695"/>
            <a:chOff x="2171700" y="806195"/>
            <a:chExt cx="7850505" cy="3020695"/>
          </a:xfrm>
        </p:grpSpPr>
        <p:sp>
          <p:nvSpPr>
            <p:cNvPr id="81" name="object 81"/>
            <p:cNvSpPr/>
            <p:nvPr/>
          </p:nvSpPr>
          <p:spPr>
            <a:xfrm>
              <a:off x="2189988" y="824483"/>
              <a:ext cx="7812786" cy="29832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171700" y="806195"/>
              <a:ext cx="7850124" cy="302056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356104" y="1191768"/>
              <a:ext cx="3657600" cy="224942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72200" y="1155191"/>
              <a:ext cx="3656076" cy="232105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1336</Words>
  <Application>Microsoft Office PowerPoint</Application>
  <PresentationFormat>Widescreen</PresentationFormat>
  <Paragraphs>205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Gothic Uralic</vt:lpstr>
      <vt:lpstr>Times New Roman</vt:lpstr>
      <vt:lpstr>URW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ELECKART MARKET MIX MODELING</dc:title>
  <dc:creator>Saad Adeeb</dc:creator>
  <cp:lastModifiedBy>sagar sahane</cp:lastModifiedBy>
  <cp:revision>1</cp:revision>
  <dcterms:created xsi:type="dcterms:W3CDTF">2023-02-07T07:33:11Z</dcterms:created>
  <dcterms:modified xsi:type="dcterms:W3CDTF">2023-02-07T07:37:26Z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2019-12-23T00:00:00Z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2023-02-07T00:00:00Z</vt:filetime>
  </property>
</Properties>
</file>